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lthazar" initials="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53"/>
    <a:srgbClr val="FF151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5539" autoAdjust="0"/>
    <p:restoredTop sz="94660"/>
  </p:normalViewPr>
  <p:slideViewPr>
    <p:cSldViewPr>
      <p:cViewPr>
        <p:scale>
          <a:sx n="100" d="100"/>
          <a:sy n="100" d="100"/>
        </p:scale>
        <p:origin x="-27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D77FD-BE9D-4689-9773-A8E5F97358B1}" type="datetimeFigureOut">
              <a:rPr lang="en-US" smtClean="0"/>
              <a:pPr/>
              <a:t>4/5/2014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35737-7140-49D9-8B3E-3243871183A8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D77FD-BE9D-4689-9773-A8E5F97358B1}" type="datetimeFigureOut">
              <a:rPr lang="en-US" smtClean="0"/>
              <a:pPr/>
              <a:t>4/5/2014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35737-7140-49D9-8B3E-3243871183A8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D77FD-BE9D-4689-9773-A8E5F97358B1}" type="datetimeFigureOut">
              <a:rPr lang="en-US" smtClean="0"/>
              <a:pPr/>
              <a:t>4/5/2014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35737-7140-49D9-8B3E-3243871183A8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D77FD-BE9D-4689-9773-A8E5F97358B1}" type="datetimeFigureOut">
              <a:rPr lang="en-US" smtClean="0"/>
              <a:pPr/>
              <a:t>4/5/2014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35737-7140-49D9-8B3E-3243871183A8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D77FD-BE9D-4689-9773-A8E5F97358B1}" type="datetimeFigureOut">
              <a:rPr lang="en-US" smtClean="0"/>
              <a:pPr/>
              <a:t>4/5/2014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35737-7140-49D9-8B3E-3243871183A8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D77FD-BE9D-4689-9773-A8E5F97358B1}" type="datetimeFigureOut">
              <a:rPr lang="en-US" smtClean="0"/>
              <a:pPr/>
              <a:t>4/5/2014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35737-7140-49D9-8B3E-3243871183A8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D77FD-BE9D-4689-9773-A8E5F97358B1}" type="datetimeFigureOut">
              <a:rPr lang="en-US" smtClean="0"/>
              <a:pPr/>
              <a:t>4/5/2014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35737-7140-49D9-8B3E-3243871183A8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D77FD-BE9D-4689-9773-A8E5F97358B1}" type="datetimeFigureOut">
              <a:rPr lang="en-US" smtClean="0"/>
              <a:pPr/>
              <a:t>4/5/2014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35737-7140-49D9-8B3E-3243871183A8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D77FD-BE9D-4689-9773-A8E5F97358B1}" type="datetimeFigureOut">
              <a:rPr lang="en-US" smtClean="0"/>
              <a:pPr/>
              <a:t>4/5/2014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35737-7140-49D9-8B3E-3243871183A8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D77FD-BE9D-4689-9773-A8E5F97358B1}" type="datetimeFigureOut">
              <a:rPr lang="en-US" smtClean="0"/>
              <a:pPr/>
              <a:t>4/5/2014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35737-7140-49D9-8B3E-3243871183A8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D77FD-BE9D-4689-9773-A8E5F97358B1}" type="datetimeFigureOut">
              <a:rPr lang="en-US" smtClean="0"/>
              <a:pPr/>
              <a:t>4/5/2014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35737-7140-49D9-8B3E-3243871183A8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D77FD-BE9D-4689-9773-A8E5F97358B1}" type="datetimeFigureOut">
              <a:rPr lang="en-US" smtClean="0"/>
              <a:pPr/>
              <a:t>4/5/2014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35737-7140-49D9-8B3E-3243871183A8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42857" y="571480"/>
            <a:ext cx="8643998" cy="642942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13" name="Straight Connector 12"/>
          <p:cNvCxnSpPr/>
          <p:nvPr/>
        </p:nvCxnSpPr>
        <p:spPr>
          <a:xfrm rot="5400000">
            <a:off x="292070" y="892157"/>
            <a:ext cx="642942" cy="1588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2465373" y="892157"/>
            <a:ext cx="642942" cy="1588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4608513" y="892157"/>
            <a:ext cx="642942" cy="1588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4965703" y="892157"/>
            <a:ext cx="642942" cy="1588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5322893" y="892157"/>
            <a:ext cx="642942" cy="1588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5680083" y="892157"/>
            <a:ext cx="642942" cy="1588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Left Brace 19"/>
          <p:cNvSpPr/>
          <p:nvPr/>
        </p:nvSpPr>
        <p:spPr>
          <a:xfrm rot="16200000">
            <a:off x="2186857" y="-732950"/>
            <a:ext cx="432000" cy="4320000"/>
          </a:xfrm>
          <a:prstGeom prst="leftBrace">
            <a:avLst>
              <a:gd name="adj1" fmla="val 8333"/>
              <a:gd name="adj2" fmla="val 49781"/>
            </a:avLst>
          </a:prstGeom>
          <a:ln w="19050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1" name="Left Brace 20"/>
          <p:cNvSpPr/>
          <p:nvPr/>
        </p:nvSpPr>
        <p:spPr>
          <a:xfrm rot="16200000">
            <a:off x="6510855" y="-732951"/>
            <a:ext cx="432000" cy="4320000"/>
          </a:xfrm>
          <a:prstGeom prst="leftBrace">
            <a:avLst>
              <a:gd name="adj1" fmla="val 8333"/>
              <a:gd name="adj2" fmla="val 49781"/>
            </a:avLst>
          </a:prstGeom>
          <a:ln w="19050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4" name="Rectangle 23"/>
          <p:cNvSpPr/>
          <p:nvPr/>
        </p:nvSpPr>
        <p:spPr>
          <a:xfrm>
            <a:off x="247620" y="571480"/>
            <a:ext cx="357190" cy="64294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3" name="TextBox 22"/>
          <p:cNvSpPr txBox="1"/>
          <p:nvPr/>
        </p:nvSpPr>
        <p:spPr>
          <a:xfrm>
            <a:off x="314295" y="528617"/>
            <a:ext cx="214314" cy="7278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90" b="1" dirty="0" smtClean="0"/>
              <a:t>VERSION</a:t>
            </a:r>
            <a:endParaRPr lang="en-IN" sz="590" b="1" dirty="0"/>
          </a:p>
        </p:txBody>
      </p:sp>
      <p:sp>
        <p:nvSpPr>
          <p:cNvPr id="26" name="Rectangle 25"/>
          <p:cNvSpPr/>
          <p:nvPr/>
        </p:nvSpPr>
        <p:spPr>
          <a:xfrm>
            <a:off x="4938715" y="571480"/>
            <a:ext cx="342000" cy="642942"/>
          </a:xfrm>
          <a:prstGeom prst="rect">
            <a:avLst/>
          </a:prstGeom>
          <a:solidFill>
            <a:srgbClr val="FFFF53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5" name="TextBox 24"/>
          <p:cNvSpPr txBox="1"/>
          <p:nvPr/>
        </p:nvSpPr>
        <p:spPr>
          <a:xfrm>
            <a:off x="5000628" y="547667"/>
            <a:ext cx="2143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/>
              <a:t>TIME</a:t>
            </a:r>
            <a:endParaRPr lang="en-IN" sz="1000" b="1" dirty="0"/>
          </a:p>
        </p:txBody>
      </p:sp>
      <p:sp>
        <p:nvSpPr>
          <p:cNvPr id="28" name="Rectangle 27"/>
          <p:cNvSpPr/>
          <p:nvPr/>
        </p:nvSpPr>
        <p:spPr>
          <a:xfrm>
            <a:off x="5295905" y="571480"/>
            <a:ext cx="342000" cy="64294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7" name="TextBox 26"/>
          <p:cNvSpPr txBox="1"/>
          <p:nvPr/>
        </p:nvSpPr>
        <p:spPr>
          <a:xfrm>
            <a:off x="5367343" y="528146"/>
            <a:ext cx="21431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 smtClean="0"/>
              <a:t>TARGET</a:t>
            </a:r>
            <a:endParaRPr lang="en-IN" sz="700" b="1" dirty="0"/>
          </a:p>
        </p:txBody>
      </p:sp>
      <p:sp>
        <p:nvSpPr>
          <p:cNvPr id="30" name="Rectangle 29"/>
          <p:cNvSpPr/>
          <p:nvPr/>
        </p:nvSpPr>
        <p:spPr>
          <a:xfrm>
            <a:off x="5653095" y="571480"/>
            <a:ext cx="342000" cy="64294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9" name="TextBox 28"/>
          <p:cNvSpPr txBox="1"/>
          <p:nvPr/>
        </p:nvSpPr>
        <p:spPr>
          <a:xfrm>
            <a:off x="5715008" y="511299"/>
            <a:ext cx="214314" cy="746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50" b="1" dirty="0" smtClean="0"/>
              <a:t>NONCE</a:t>
            </a:r>
            <a:endParaRPr lang="en-IN" sz="850" b="1" dirty="0"/>
          </a:p>
        </p:txBody>
      </p:sp>
      <p:sp>
        <p:nvSpPr>
          <p:cNvPr id="32" name="Rectangle 31"/>
          <p:cNvSpPr/>
          <p:nvPr/>
        </p:nvSpPr>
        <p:spPr>
          <a:xfrm>
            <a:off x="6000760" y="571480"/>
            <a:ext cx="2880000" cy="64294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1" name="TextBox 30"/>
          <p:cNvSpPr txBox="1"/>
          <p:nvPr/>
        </p:nvSpPr>
        <p:spPr>
          <a:xfrm>
            <a:off x="6053147" y="735194"/>
            <a:ext cx="2776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Padding + Length</a:t>
            </a:r>
            <a:endParaRPr lang="en-IN" b="1" dirty="0"/>
          </a:p>
        </p:txBody>
      </p:sp>
      <p:sp>
        <p:nvSpPr>
          <p:cNvPr id="35" name="Rectangle 34"/>
          <p:cNvSpPr/>
          <p:nvPr/>
        </p:nvSpPr>
        <p:spPr>
          <a:xfrm>
            <a:off x="2795575" y="571480"/>
            <a:ext cx="2131200" cy="642942"/>
          </a:xfrm>
          <a:prstGeom prst="rect">
            <a:avLst/>
          </a:prstGeom>
          <a:solidFill>
            <a:srgbClr val="FFFF53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3" name="TextBox 32"/>
          <p:cNvSpPr txBox="1"/>
          <p:nvPr/>
        </p:nvSpPr>
        <p:spPr>
          <a:xfrm>
            <a:off x="3019413" y="702214"/>
            <a:ext cx="17669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b="1" dirty="0" err="1"/>
              <a:t>hashMerkleRoot</a:t>
            </a:r>
            <a:endParaRPr lang="en-IN" b="1" dirty="0"/>
          </a:p>
        </p:txBody>
      </p:sp>
      <p:sp>
        <p:nvSpPr>
          <p:cNvPr id="36" name="Rectangle 35"/>
          <p:cNvSpPr/>
          <p:nvPr/>
        </p:nvSpPr>
        <p:spPr>
          <a:xfrm>
            <a:off x="628622" y="571480"/>
            <a:ext cx="2145600" cy="642942"/>
          </a:xfrm>
          <a:prstGeom prst="rect">
            <a:avLst/>
          </a:prstGeom>
          <a:solidFill>
            <a:srgbClr val="FFFF53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4" name="TextBox 33"/>
          <p:cNvSpPr txBox="1"/>
          <p:nvPr/>
        </p:nvSpPr>
        <p:spPr>
          <a:xfrm>
            <a:off x="795311" y="704831"/>
            <a:ext cx="17669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b="1" dirty="0" err="1" smtClean="0"/>
              <a:t>hashPrevBlock</a:t>
            </a:r>
            <a:endParaRPr lang="en-IN" b="1" dirty="0"/>
          </a:p>
        </p:txBody>
      </p:sp>
      <p:sp>
        <p:nvSpPr>
          <p:cNvPr id="37" name="Left Brace 36"/>
          <p:cNvSpPr/>
          <p:nvPr/>
        </p:nvSpPr>
        <p:spPr>
          <a:xfrm rot="5400000">
            <a:off x="337134" y="283777"/>
            <a:ext cx="180000" cy="374400"/>
          </a:xfrm>
          <a:prstGeom prst="leftBrace">
            <a:avLst>
              <a:gd name="adj1" fmla="val 8333"/>
              <a:gd name="adj2" fmla="val 49781"/>
            </a:avLst>
          </a:prstGeom>
          <a:ln w="19050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8" name="Left Brace 37"/>
          <p:cNvSpPr/>
          <p:nvPr/>
        </p:nvSpPr>
        <p:spPr>
          <a:xfrm rot="5400000">
            <a:off x="5027665" y="295741"/>
            <a:ext cx="180000" cy="360000"/>
          </a:xfrm>
          <a:prstGeom prst="leftBrace">
            <a:avLst>
              <a:gd name="adj1" fmla="val 8333"/>
              <a:gd name="adj2" fmla="val 49781"/>
            </a:avLst>
          </a:prstGeom>
          <a:ln w="19050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9" name="Left Brace 38"/>
          <p:cNvSpPr/>
          <p:nvPr/>
        </p:nvSpPr>
        <p:spPr>
          <a:xfrm rot="5400000">
            <a:off x="5383095" y="295741"/>
            <a:ext cx="180000" cy="360000"/>
          </a:xfrm>
          <a:prstGeom prst="leftBrace">
            <a:avLst>
              <a:gd name="adj1" fmla="val 8333"/>
              <a:gd name="adj2" fmla="val 49781"/>
            </a:avLst>
          </a:prstGeom>
          <a:ln w="19050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0" name="Left Brace 39"/>
          <p:cNvSpPr/>
          <p:nvPr/>
        </p:nvSpPr>
        <p:spPr>
          <a:xfrm rot="5400000">
            <a:off x="5739760" y="300955"/>
            <a:ext cx="180000" cy="342000"/>
          </a:xfrm>
          <a:prstGeom prst="leftBrace">
            <a:avLst>
              <a:gd name="adj1" fmla="val 8333"/>
              <a:gd name="adj2" fmla="val 49781"/>
            </a:avLst>
          </a:prstGeom>
          <a:ln w="19050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1" name="Left Brace 40"/>
          <p:cNvSpPr/>
          <p:nvPr/>
        </p:nvSpPr>
        <p:spPr>
          <a:xfrm rot="5400000">
            <a:off x="7338855" y="-969096"/>
            <a:ext cx="216000" cy="2880000"/>
          </a:xfrm>
          <a:prstGeom prst="leftBrace">
            <a:avLst>
              <a:gd name="adj1" fmla="val 8333"/>
              <a:gd name="adj2" fmla="val 49781"/>
            </a:avLst>
          </a:prstGeom>
          <a:ln w="19050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2" name="Left Brace 41"/>
          <p:cNvSpPr/>
          <p:nvPr/>
        </p:nvSpPr>
        <p:spPr>
          <a:xfrm rot="5400000">
            <a:off x="1596075" y="-607284"/>
            <a:ext cx="216000" cy="2163950"/>
          </a:xfrm>
          <a:prstGeom prst="leftBrace">
            <a:avLst>
              <a:gd name="adj1" fmla="val 8333"/>
              <a:gd name="adj2" fmla="val 49781"/>
            </a:avLst>
          </a:prstGeom>
          <a:ln w="19050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3" name="Left Brace 42"/>
          <p:cNvSpPr/>
          <p:nvPr/>
        </p:nvSpPr>
        <p:spPr>
          <a:xfrm rot="5400000">
            <a:off x="3748740" y="-607284"/>
            <a:ext cx="216000" cy="2163950"/>
          </a:xfrm>
          <a:prstGeom prst="leftBrace">
            <a:avLst>
              <a:gd name="adj1" fmla="val 8333"/>
              <a:gd name="adj2" fmla="val 49781"/>
            </a:avLst>
          </a:prstGeom>
          <a:ln w="19050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11" name="Straight Connector 10"/>
          <p:cNvCxnSpPr>
            <a:stCxn id="9" idx="0"/>
            <a:endCxn id="9" idx="2"/>
          </p:cNvCxnSpPr>
          <p:nvPr/>
        </p:nvCxnSpPr>
        <p:spPr>
          <a:xfrm rot="16200000" flipH="1">
            <a:off x="4243385" y="892951"/>
            <a:ext cx="642942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14282" y="-24"/>
            <a:ext cx="4286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32 Bits</a:t>
            </a:r>
            <a:endParaRPr lang="en-IN" sz="11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886327" y="-24"/>
            <a:ext cx="4286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32 </a:t>
            </a:r>
            <a:r>
              <a:rPr lang="en-US" sz="1100" b="1" dirty="0"/>
              <a:t>Bits</a:t>
            </a:r>
            <a:endParaRPr lang="en-IN" sz="11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5267330" y="-24"/>
            <a:ext cx="4286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32 Bits</a:t>
            </a:r>
            <a:endParaRPr lang="en-IN" sz="11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5610232" y="-24"/>
            <a:ext cx="4286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32 Bits</a:t>
            </a:r>
            <a:endParaRPr lang="en-IN" sz="11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7243781" y="-24"/>
            <a:ext cx="4286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384 Bits</a:t>
            </a:r>
            <a:endParaRPr lang="en-IN" sz="11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3633781" y="-24"/>
            <a:ext cx="4286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256 </a:t>
            </a:r>
            <a:r>
              <a:rPr lang="en-US" sz="1100" b="1" dirty="0"/>
              <a:t>Bits</a:t>
            </a:r>
            <a:endParaRPr lang="en-IN" sz="11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1500166" y="-24"/>
            <a:ext cx="4286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256 Bits</a:t>
            </a:r>
            <a:endParaRPr lang="en-IN" sz="11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1876406" y="1147747"/>
            <a:ext cx="10620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512 Bits</a:t>
            </a:r>
            <a:endParaRPr lang="en-IN" sz="1600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6191261" y="1142570"/>
            <a:ext cx="10620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512 Bits</a:t>
            </a:r>
            <a:endParaRPr lang="en-IN" sz="1600" b="1" dirty="0"/>
          </a:p>
        </p:txBody>
      </p:sp>
      <p:sp>
        <p:nvSpPr>
          <p:cNvPr id="54" name="Trapezoid 53"/>
          <p:cNvSpPr/>
          <p:nvPr/>
        </p:nvSpPr>
        <p:spPr>
          <a:xfrm rot="10800000">
            <a:off x="962000" y="2500305"/>
            <a:ext cx="1643074" cy="928694"/>
          </a:xfrm>
          <a:prstGeom prst="trapezoid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5" name="Rectangle 54"/>
          <p:cNvSpPr/>
          <p:nvPr/>
        </p:nvSpPr>
        <p:spPr>
          <a:xfrm>
            <a:off x="242857" y="1714488"/>
            <a:ext cx="714380" cy="64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8" name="Trapezoid 57"/>
          <p:cNvSpPr/>
          <p:nvPr/>
        </p:nvSpPr>
        <p:spPr>
          <a:xfrm rot="10800000">
            <a:off x="3019415" y="3419475"/>
            <a:ext cx="1643074" cy="928694"/>
          </a:xfrm>
          <a:prstGeom prst="trapezoid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9" name="Rectangle 58"/>
          <p:cNvSpPr/>
          <p:nvPr/>
        </p:nvSpPr>
        <p:spPr>
          <a:xfrm>
            <a:off x="252382" y="1733538"/>
            <a:ext cx="694800" cy="6192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6" name="TextBox 55"/>
          <p:cNvSpPr txBox="1"/>
          <p:nvPr/>
        </p:nvSpPr>
        <p:spPr>
          <a:xfrm>
            <a:off x="233332" y="1824026"/>
            <a:ext cx="7239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IV</a:t>
            </a:r>
          </a:p>
          <a:p>
            <a:pPr algn="ctr"/>
            <a:r>
              <a:rPr lang="en-US" sz="1100" b="1" dirty="0" smtClean="0"/>
              <a:t>256 Bits</a:t>
            </a:r>
            <a:endParaRPr lang="en-IN" sz="1100" b="1" dirty="0"/>
          </a:p>
        </p:txBody>
      </p:sp>
      <p:cxnSp>
        <p:nvCxnSpPr>
          <p:cNvPr id="61" name="Shape 60"/>
          <p:cNvCxnSpPr>
            <a:stCxn id="55" idx="2"/>
            <a:endCxn id="54" idx="3"/>
          </p:cNvCxnSpPr>
          <p:nvPr/>
        </p:nvCxnSpPr>
        <p:spPr>
          <a:xfrm rot="16200000" flipH="1">
            <a:off x="536185" y="2422750"/>
            <a:ext cx="605764" cy="478040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hape 61"/>
          <p:cNvCxnSpPr>
            <a:stCxn id="54" idx="0"/>
            <a:endCxn id="84" idx="1"/>
          </p:cNvCxnSpPr>
          <p:nvPr/>
        </p:nvCxnSpPr>
        <p:spPr>
          <a:xfrm rot="16200000" flipH="1">
            <a:off x="1706178" y="3506358"/>
            <a:ext cx="452377" cy="297658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hape 69"/>
          <p:cNvCxnSpPr>
            <a:stCxn id="20" idx="1"/>
          </p:cNvCxnSpPr>
          <p:nvPr/>
        </p:nvCxnSpPr>
        <p:spPr>
          <a:xfrm rot="5400000">
            <a:off x="1659840" y="1766748"/>
            <a:ext cx="857255" cy="609859"/>
          </a:xfrm>
          <a:prstGeom prst="bentConnector5">
            <a:avLst>
              <a:gd name="adj1" fmla="val 26667"/>
              <a:gd name="adj2" fmla="val 99732"/>
              <a:gd name="adj3" fmla="val 73333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hape 72"/>
          <p:cNvCxnSpPr>
            <a:stCxn id="21" idx="1"/>
            <a:endCxn id="58" idx="2"/>
          </p:cNvCxnSpPr>
          <p:nvPr/>
        </p:nvCxnSpPr>
        <p:spPr>
          <a:xfrm rot="5400000">
            <a:off x="4390960" y="1093041"/>
            <a:ext cx="1776426" cy="2876442"/>
          </a:xfrm>
          <a:prstGeom prst="bentConnector5">
            <a:avLst>
              <a:gd name="adj1" fmla="val 12869"/>
              <a:gd name="adj2" fmla="val 99908"/>
              <a:gd name="adj3" fmla="val 87131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rapezoid 76"/>
          <p:cNvSpPr/>
          <p:nvPr/>
        </p:nvSpPr>
        <p:spPr>
          <a:xfrm rot="10800000">
            <a:off x="6624653" y="4282884"/>
            <a:ext cx="1643074" cy="928694"/>
          </a:xfrm>
          <a:prstGeom prst="trapezoid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1" name="Rectangle 80"/>
          <p:cNvSpPr/>
          <p:nvPr/>
        </p:nvSpPr>
        <p:spPr>
          <a:xfrm>
            <a:off x="6000760" y="2714620"/>
            <a:ext cx="2880000" cy="64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82" name="Straight Connector 81"/>
          <p:cNvCxnSpPr/>
          <p:nvPr/>
        </p:nvCxnSpPr>
        <p:spPr>
          <a:xfrm rot="16200000" flipH="1">
            <a:off x="7118368" y="3035297"/>
            <a:ext cx="642942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hape 82"/>
          <p:cNvCxnSpPr>
            <a:stCxn id="58" idx="0"/>
            <a:endCxn id="81" idx="1"/>
          </p:cNvCxnSpPr>
          <p:nvPr/>
        </p:nvCxnSpPr>
        <p:spPr>
          <a:xfrm rot="5400000" flipH="1" flipV="1">
            <a:off x="4265181" y="2612591"/>
            <a:ext cx="1311349" cy="2159808"/>
          </a:xfrm>
          <a:prstGeom prst="bentConnector4">
            <a:avLst>
              <a:gd name="adj1" fmla="val -38496"/>
              <a:gd name="adj2" fmla="val 67696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ctangle 90"/>
          <p:cNvSpPr/>
          <p:nvPr/>
        </p:nvSpPr>
        <p:spPr>
          <a:xfrm>
            <a:off x="5653095" y="3821910"/>
            <a:ext cx="714380" cy="64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2" name="Rectangle 91"/>
          <p:cNvSpPr/>
          <p:nvPr/>
        </p:nvSpPr>
        <p:spPr>
          <a:xfrm>
            <a:off x="5659445" y="3840960"/>
            <a:ext cx="702000" cy="6192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3" name="TextBox 92"/>
          <p:cNvSpPr txBox="1"/>
          <p:nvPr/>
        </p:nvSpPr>
        <p:spPr>
          <a:xfrm>
            <a:off x="5643570" y="3931448"/>
            <a:ext cx="7239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IV</a:t>
            </a:r>
          </a:p>
          <a:p>
            <a:pPr algn="ctr"/>
            <a:r>
              <a:rPr lang="en-US" sz="1100" b="1" dirty="0" smtClean="0"/>
              <a:t>256 Bits</a:t>
            </a:r>
            <a:endParaRPr lang="en-IN" sz="1100" b="1" dirty="0"/>
          </a:p>
        </p:txBody>
      </p:sp>
      <p:cxnSp>
        <p:nvCxnSpPr>
          <p:cNvPr id="94" name="Shape 93"/>
          <p:cNvCxnSpPr>
            <a:stCxn id="91" idx="2"/>
            <a:endCxn id="77" idx="3"/>
          </p:cNvCxnSpPr>
          <p:nvPr/>
        </p:nvCxnSpPr>
        <p:spPr>
          <a:xfrm rot="16200000" flipH="1">
            <a:off x="6235052" y="4241542"/>
            <a:ext cx="280921" cy="730455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Left Brace 95"/>
          <p:cNvSpPr/>
          <p:nvPr/>
        </p:nvSpPr>
        <p:spPr>
          <a:xfrm rot="16200000">
            <a:off x="7224760" y="2133563"/>
            <a:ext cx="432000" cy="2880000"/>
          </a:xfrm>
          <a:prstGeom prst="leftBrace">
            <a:avLst>
              <a:gd name="adj1" fmla="val 8333"/>
              <a:gd name="adj2" fmla="val 49781"/>
            </a:avLst>
          </a:prstGeom>
          <a:ln w="19050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8" name="TextBox 97"/>
          <p:cNvSpPr txBox="1"/>
          <p:nvPr/>
        </p:nvSpPr>
        <p:spPr>
          <a:xfrm>
            <a:off x="4214810" y="4622894"/>
            <a:ext cx="7477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256 Bits</a:t>
            </a:r>
            <a:endParaRPr lang="en-IN" sz="1100" b="1" dirty="0"/>
          </a:p>
        </p:txBody>
      </p:sp>
      <p:cxnSp>
        <p:nvCxnSpPr>
          <p:cNvPr id="106" name="Straight Arrow Connector 105"/>
          <p:cNvCxnSpPr>
            <a:stCxn id="108" idx="2"/>
            <a:endCxn id="77" idx="2"/>
          </p:cNvCxnSpPr>
          <p:nvPr/>
        </p:nvCxnSpPr>
        <p:spPr>
          <a:xfrm rot="16200000" flipH="1">
            <a:off x="7119260" y="3955954"/>
            <a:ext cx="639570" cy="1428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6900878" y="3304760"/>
            <a:ext cx="10620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512 Bits</a:t>
            </a:r>
            <a:endParaRPr lang="en-IN" sz="1600" b="1" dirty="0"/>
          </a:p>
        </p:txBody>
      </p:sp>
      <p:sp>
        <p:nvSpPr>
          <p:cNvPr id="111" name="Rectangle 110"/>
          <p:cNvSpPr/>
          <p:nvPr/>
        </p:nvSpPr>
        <p:spPr>
          <a:xfrm>
            <a:off x="6012700" y="2724145"/>
            <a:ext cx="1416820" cy="612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9" name="TextBox 108"/>
          <p:cNvSpPr txBox="1"/>
          <p:nvPr/>
        </p:nvSpPr>
        <p:spPr>
          <a:xfrm>
            <a:off x="6010285" y="2867021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b="1" dirty="0" smtClean="0"/>
              <a:t>H1</a:t>
            </a:r>
            <a:endParaRPr lang="en-IN" b="1" dirty="0"/>
          </a:p>
        </p:txBody>
      </p:sp>
      <p:sp>
        <p:nvSpPr>
          <p:cNvPr id="112" name="Rectangle 111"/>
          <p:cNvSpPr/>
          <p:nvPr/>
        </p:nvSpPr>
        <p:spPr>
          <a:xfrm>
            <a:off x="7448569" y="2724145"/>
            <a:ext cx="1429200" cy="612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0" name="TextBox 109"/>
          <p:cNvSpPr txBox="1"/>
          <p:nvPr/>
        </p:nvSpPr>
        <p:spPr>
          <a:xfrm>
            <a:off x="7448569" y="2743195"/>
            <a:ext cx="14192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Padding + Length</a:t>
            </a:r>
            <a:endParaRPr lang="en-IN" sz="1600" b="1" dirty="0"/>
          </a:p>
        </p:txBody>
      </p:sp>
      <p:sp>
        <p:nvSpPr>
          <p:cNvPr id="113" name="Left Brace 112"/>
          <p:cNvSpPr/>
          <p:nvPr/>
        </p:nvSpPr>
        <p:spPr>
          <a:xfrm rot="5400000">
            <a:off x="6607140" y="1892240"/>
            <a:ext cx="216000" cy="1428760"/>
          </a:xfrm>
          <a:prstGeom prst="leftBrace">
            <a:avLst>
              <a:gd name="adj1" fmla="val 8333"/>
              <a:gd name="adj2" fmla="val 49781"/>
            </a:avLst>
          </a:prstGeom>
          <a:ln w="19050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4" name="Left Brace 113"/>
          <p:cNvSpPr/>
          <p:nvPr/>
        </p:nvSpPr>
        <p:spPr>
          <a:xfrm rot="5400000">
            <a:off x="8060655" y="1888420"/>
            <a:ext cx="216000" cy="1436400"/>
          </a:xfrm>
          <a:prstGeom prst="leftBrace">
            <a:avLst>
              <a:gd name="adj1" fmla="val 8333"/>
              <a:gd name="adj2" fmla="val 49781"/>
            </a:avLst>
          </a:prstGeom>
          <a:ln w="19050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5" name="TextBox 114"/>
          <p:cNvSpPr txBox="1"/>
          <p:nvPr/>
        </p:nvSpPr>
        <p:spPr>
          <a:xfrm>
            <a:off x="6386525" y="2276796"/>
            <a:ext cx="69533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256 Bits</a:t>
            </a:r>
            <a:endParaRPr lang="en-IN" sz="1100" b="1" dirty="0"/>
          </a:p>
        </p:txBody>
      </p:sp>
      <p:sp>
        <p:nvSpPr>
          <p:cNvPr id="116" name="TextBox 115"/>
          <p:cNvSpPr txBox="1"/>
          <p:nvPr/>
        </p:nvSpPr>
        <p:spPr>
          <a:xfrm>
            <a:off x="7824810" y="2276467"/>
            <a:ext cx="69533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256 Bits</a:t>
            </a:r>
            <a:endParaRPr lang="en-IN" sz="1100" b="1" dirty="0"/>
          </a:p>
        </p:txBody>
      </p:sp>
      <p:sp>
        <p:nvSpPr>
          <p:cNvPr id="117" name="Rectangle 116"/>
          <p:cNvSpPr/>
          <p:nvPr/>
        </p:nvSpPr>
        <p:spPr>
          <a:xfrm>
            <a:off x="6727080" y="5568768"/>
            <a:ext cx="1416820" cy="642942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8" name="TextBox 117"/>
          <p:cNvSpPr txBox="1"/>
          <p:nvPr/>
        </p:nvSpPr>
        <p:spPr>
          <a:xfrm>
            <a:off x="6724665" y="5643578"/>
            <a:ext cx="1428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b="1" dirty="0" smtClean="0"/>
              <a:t>H2</a:t>
            </a:r>
          </a:p>
          <a:p>
            <a:pPr algn="ctr"/>
            <a:r>
              <a:rPr lang="en-US" sz="1400" b="1" dirty="0" smtClean="0"/>
              <a:t>256 Bits</a:t>
            </a:r>
            <a:endParaRPr lang="en-IN" sz="1400" b="1" dirty="0"/>
          </a:p>
        </p:txBody>
      </p:sp>
      <p:cxnSp>
        <p:nvCxnSpPr>
          <p:cNvPr id="120" name="Straight Arrow Connector 119"/>
          <p:cNvCxnSpPr>
            <a:stCxn id="77" idx="0"/>
            <a:endCxn id="117" idx="0"/>
          </p:cNvCxnSpPr>
          <p:nvPr/>
        </p:nvCxnSpPr>
        <p:spPr>
          <a:xfrm rot="5400000">
            <a:off x="7262245" y="5384823"/>
            <a:ext cx="357190" cy="107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6662752" y="5525905"/>
            <a:ext cx="7667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000000...</a:t>
            </a:r>
            <a:endParaRPr lang="en-IN" sz="1100" b="1" dirty="0"/>
          </a:p>
        </p:txBody>
      </p:sp>
      <p:sp>
        <p:nvSpPr>
          <p:cNvPr id="125" name="TextBox 124"/>
          <p:cNvSpPr txBox="1"/>
          <p:nvPr/>
        </p:nvSpPr>
        <p:spPr>
          <a:xfrm>
            <a:off x="1066775" y="2685116"/>
            <a:ext cx="14192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SHA256 Hashing Algorithm</a:t>
            </a:r>
            <a:endParaRPr lang="en-IN" sz="1400" b="1" dirty="0"/>
          </a:p>
        </p:txBody>
      </p:sp>
      <p:sp>
        <p:nvSpPr>
          <p:cNvPr id="139" name="TextBox 138"/>
          <p:cNvSpPr txBox="1"/>
          <p:nvPr/>
        </p:nvSpPr>
        <p:spPr>
          <a:xfrm>
            <a:off x="1909744" y="2473318"/>
            <a:ext cx="69533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SHA256</a:t>
            </a:r>
            <a:r>
              <a:rPr lang="en-US" sz="1200" b="1" baseline="-25000" dirty="0" smtClean="0"/>
              <a:t>0</a:t>
            </a:r>
            <a:endParaRPr lang="en-IN" sz="1100" b="1" baseline="-25000" dirty="0"/>
          </a:p>
        </p:txBody>
      </p:sp>
      <p:sp>
        <p:nvSpPr>
          <p:cNvPr id="140" name="TextBox 139"/>
          <p:cNvSpPr txBox="1"/>
          <p:nvPr/>
        </p:nvSpPr>
        <p:spPr>
          <a:xfrm>
            <a:off x="3962396" y="3394404"/>
            <a:ext cx="69533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SHA256</a:t>
            </a:r>
            <a:r>
              <a:rPr lang="en-US" sz="1200" b="1" baseline="-25000" dirty="0"/>
              <a:t>1</a:t>
            </a:r>
            <a:endParaRPr lang="en-IN" sz="1100" b="1" baseline="-25000" dirty="0"/>
          </a:p>
        </p:txBody>
      </p:sp>
      <p:sp>
        <p:nvSpPr>
          <p:cNvPr id="141" name="TextBox 140"/>
          <p:cNvSpPr txBox="1"/>
          <p:nvPr/>
        </p:nvSpPr>
        <p:spPr>
          <a:xfrm>
            <a:off x="7580334" y="4251660"/>
            <a:ext cx="69533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SHA256</a:t>
            </a:r>
            <a:r>
              <a:rPr lang="en-US" sz="1200" b="1" baseline="-25000" dirty="0" smtClean="0"/>
              <a:t>2</a:t>
            </a:r>
            <a:endParaRPr lang="en-IN" sz="1100" b="1" baseline="-25000" dirty="0"/>
          </a:p>
        </p:txBody>
      </p:sp>
      <p:sp>
        <p:nvSpPr>
          <p:cNvPr id="142" name="TextBox 141"/>
          <p:cNvSpPr txBox="1"/>
          <p:nvPr/>
        </p:nvSpPr>
        <p:spPr>
          <a:xfrm>
            <a:off x="3135302" y="3620160"/>
            <a:ext cx="14192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SHA256 Hashing Algorithm</a:t>
            </a:r>
            <a:endParaRPr lang="en-IN" sz="1400" b="1" dirty="0"/>
          </a:p>
        </p:txBody>
      </p:sp>
      <p:sp>
        <p:nvSpPr>
          <p:cNvPr id="143" name="TextBox 142"/>
          <p:cNvSpPr txBox="1"/>
          <p:nvPr/>
        </p:nvSpPr>
        <p:spPr>
          <a:xfrm>
            <a:off x="6740540" y="4486282"/>
            <a:ext cx="14192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SHA256 Hashing Algorithm</a:t>
            </a:r>
            <a:endParaRPr lang="en-IN" sz="1400" b="1" dirty="0"/>
          </a:p>
        </p:txBody>
      </p:sp>
      <p:sp>
        <p:nvSpPr>
          <p:cNvPr id="84" name="Rectangle 83"/>
          <p:cNvSpPr/>
          <p:nvPr/>
        </p:nvSpPr>
        <p:spPr>
          <a:xfrm>
            <a:off x="2081195" y="3559176"/>
            <a:ext cx="714380" cy="644400"/>
          </a:xfrm>
          <a:prstGeom prst="rect">
            <a:avLst/>
          </a:prstGeom>
          <a:solidFill>
            <a:srgbClr val="FFFF5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88" name="Straight Arrow Connector 87"/>
          <p:cNvCxnSpPr>
            <a:stCxn id="85" idx="3"/>
            <a:endCxn id="142" idx="1"/>
          </p:cNvCxnSpPr>
          <p:nvPr/>
        </p:nvCxnSpPr>
        <p:spPr>
          <a:xfrm flipV="1">
            <a:off x="2795575" y="3881770"/>
            <a:ext cx="339727" cy="23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2071670" y="3668714"/>
            <a:ext cx="7239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H0</a:t>
            </a:r>
          </a:p>
          <a:p>
            <a:pPr algn="ctr"/>
            <a:r>
              <a:rPr lang="en-US" sz="1100" b="1" dirty="0" smtClean="0"/>
              <a:t>256 Bits</a:t>
            </a:r>
            <a:endParaRPr lang="en-IN" sz="11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apezoid 3"/>
          <p:cNvSpPr/>
          <p:nvPr/>
        </p:nvSpPr>
        <p:spPr>
          <a:xfrm rot="10800000">
            <a:off x="2357420" y="1448222"/>
            <a:ext cx="5715041" cy="3500463"/>
          </a:xfrm>
          <a:prstGeom prst="trapezoid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3475030" y="3877117"/>
            <a:ext cx="3441724" cy="72991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6" name="Straight Connector 5"/>
          <p:cNvCxnSpPr>
            <a:stCxn id="5" idx="1"/>
            <a:endCxn id="5" idx="3"/>
          </p:cNvCxnSpPr>
          <p:nvPr/>
        </p:nvCxnSpPr>
        <p:spPr>
          <a:xfrm rot="10800000" flipH="1">
            <a:off x="3475030" y="4242072"/>
            <a:ext cx="344172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5" idx="0"/>
            <a:endCxn id="5" idx="2"/>
          </p:cNvCxnSpPr>
          <p:nvPr/>
        </p:nvCxnSpPr>
        <p:spPr>
          <a:xfrm rot="16200000" flipH="1">
            <a:off x="4830937" y="4242072"/>
            <a:ext cx="7299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25" idx="2"/>
            <a:endCxn id="4" idx="3"/>
          </p:cNvCxnSpPr>
          <p:nvPr/>
        </p:nvCxnSpPr>
        <p:spPr>
          <a:xfrm rot="16200000" flipH="1">
            <a:off x="1821855" y="2225330"/>
            <a:ext cx="660628" cy="1285617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1000099" y="1589643"/>
            <a:ext cx="1018523" cy="9481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" name="TextBox 26"/>
          <p:cNvSpPr txBox="1"/>
          <p:nvPr/>
        </p:nvSpPr>
        <p:spPr>
          <a:xfrm>
            <a:off x="962000" y="1662539"/>
            <a:ext cx="107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IV</a:t>
            </a:r>
          </a:p>
          <a:p>
            <a:pPr algn="ctr"/>
            <a:r>
              <a:rPr lang="en-US" sz="2000" b="1" dirty="0" smtClean="0"/>
              <a:t>256 Bits</a:t>
            </a:r>
            <a:endParaRPr lang="en-IN" sz="2000" b="1" dirty="0"/>
          </a:p>
        </p:txBody>
      </p:sp>
      <p:cxnSp>
        <p:nvCxnSpPr>
          <p:cNvPr id="30" name="Elbow Connector 29"/>
          <p:cNvCxnSpPr>
            <a:stCxn id="4" idx="3"/>
          </p:cNvCxnSpPr>
          <p:nvPr/>
        </p:nvCxnSpPr>
        <p:spPr>
          <a:xfrm rot="10800000" flipH="1">
            <a:off x="2794978" y="2734109"/>
            <a:ext cx="705452" cy="464345"/>
          </a:xfrm>
          <a:prstGeom prst="bentConnector3">
            <a:avLst>
              <a:gd name="adj1" fmla="val 51391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3988590" y="4233513"/>
            <a:ext cx="71438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stCxn id="4" idx="3"/>
            <a:endCxn id="5" idx="1"/>
          </p:cNvCxnSpPr>
          <p:nvPr/>
        </p:nvCxnSpPr>
        <p:spPr>
          <a:xfrm rot="10800000" flipH="1" flipV="1">
            <a:off x="2794978" y="3198452"/>
            <a:ext cx="680052" cy="1043619"/>
          </a:xfrm>
          <a:prstGeom prst="bentConnector3">
            <a:avLst>
              <a:gd name="adj1" fmla="val 53311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5714214" y="4233513"/>
            <a:ext cx="71438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rot="16200000" flipH="1">
            <a:off x="4162254" y="4368531"/>
            <a:ext cx="2068002" cy="144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5663499" y="285728"/>
            <a:ext cx="2376554" cy="9481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9" name="TextBox 68"/>
          <p:cNvSpPr txBox="1"/>
          <p:nvPr/>
        </p:nvSpPr>
        <p:spPr>
          <a:xfrm>
            <a:off x="5643570" y="409698"/>
            <a:ext cx="25003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Message Block</a:t>
            </a:r>
          </a:p>
          <a:p>
            <a:pPr algn="ctr"/>
            <a:r>
              <a:rPr lang="en-US" sz="2000" b="1" dirty="0" smtClean="0"/>
              <a:t>512 Bits</a:t>
            </a:r>
            <a:endParaRPr lang="en-IN" sz="2000" b="1" dirty="0"/>
          </a:p>
        </p:txBody>
      </p:sp>
      <p:cxnSp>
        <p:nvCxnSpPr>
          <p:cNvPr id="72" name="Elbow Connector 22"/>
          <p:cNvCxnSpPr>
            <a:stCxn id="69" idx="1"/>
            <a:endCxn id="4" idx="2"/>
          </p:cNvCxnSpPr>
          <p:nvPr/>
        </p:nvCxnSpPr>
        <p:spPr>
          <a:xfrm rot="10800000" flipV="1">
            <a:off x="5214940" y="763640"/>
            <a:ext cx="428630" cy="684581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hape 76"/>
          <p:cNvCxnSpPr>
            <a:stCxn id="4" idx="2"/>
            <a:endCxn id="90" idx="0"/>
          </p:cNvCxnSpPr>
          <p:nvPr/>
        </p:nvCxnSpPr>
        <p:spPr>
          <a:xfrm rot="16200000" flipH="1">
            <a:off x="5549232" y="1113930"/>
            <a:ext cx="1260244" cy="1928828"/>
          </a:xfrm>
          <a:prstGeom prst="bentConnector4">
            <a:avLst>
              <a:gd name="adj1" fmla="val 26202"/>
              <a:gd name="adj2" fmla="val 118519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rapezoid 89"/>
          <p:cNvSpPr/>
          <p:nvPr/>
        </p:nvSpPr>
        <p:spPr>
          <a:xfrm rot="5400000">
            <a:off x="5994652" y="2189350"/>
            <a:ext cx="1260000" cy="1038232"/>
          </a:xfrm>
          <a:prstGeom prst="trapezoid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8" name="TextBox 97"/>
          <p:cNvSpPr txBox="1"/>
          <p:nvPr/>
        </p:nvSpPr>
        <p:spPr>
          <a:xfrm>
            <a:off x="6038860" y="2402318"/>
            <a:ext cx="1071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Message Schedule</a:t>
            </a:r>
            <a:endParaRPr lang="en-IN" sz="1600" b="1" dirty="0">
              <a:solidFill>
                <a:schemeClr val="bg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3475030" y="3826316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</a:t>
            </a:r>
            <a:endParaRPr lang="en-IN" sz="2400" b="1" dirty="0"/>
          </a:p>
        </p:txBody>
      </p:sp>
      <p:sp>
        <p:nvSpPr>
          <p:cNvPr id="104" name="TextBox 103"/>
          <p:cNvSpPr txBox="1"/>
          <p:nvPr/>
        </p:nvSpPr>
        <p:spPr>
          <a:xfrm>
            <a:off x="4357686" y="3831379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B</a:t>
            </a:r>
            <a:endParaRPr lang="en-IN" sz="2400" b="1" dirty="0"/>
          </a:p>
        </p:txBody>
      </p:sp>
      <p:sp>
        <p:nvSpPr>
          <p:cNvPr id="105" name="TextBox 104"/>
          <p:cNvSpPr txBox="1"/>
          <p:nvPr/>
        </p:nvSpPr>
        <p:spPr>
          <a:xfrm>
            <a:off x="5202242" y="3831078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C</a:t>
            </a:r>
            <a:endParaRPr lang="en-IN" sz="2400" b="1" dirty="0"/>
          </a:p>
        </p:txBody>
      </p:sp>
      <p:sp>
        <p:nvSpPr>
          <p:cNvPr id="106" name="TextBox 105"/>
          <p:cNvSpPr txBox="1"/>
          <p:nvPr/>
        </p:nvSpPr>
        <p:spPr>
          <a:xfrm>
            <a:off x="6072198" y="3831078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D</a:t>
            </a:r>
            <a:endParaRPr lang="en-IN" sz="2400" b="1" dirty="0"/>
          </a:p>
        </p:txBody>
      </p:sp>
      <p:sp>
        <p:nvSpPr>
          <p:cNvPr id="107" name="TextBox 106"/>
          <p:cNvSpPr txBox="1"/>
          <p:nvPr/>
        </p:nvSpPr>
        <p:spPr>
          <a:xfrm>
            <a:off x="3475030" y="4188569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E</a:t>
            </a:r>
            <a:endParaRPr lang="en-IN" sz="2400" b="1" dirty="0"/>
          </a:p>
        </p:txBody>
      </p:sp>
      <p:sp>
        <p:nvSpPr>
          <p:cNvPr id="108" name="TextBox 107"/>
          <p:cNvSpPr txBox="1"/>
          <p:nvPr/>
        </p:nvSpPr>
        <p:spPr>
          <a:xfrm>
            <a:off x="4357686" y="4188268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F</a:t>
            </a:r>
            <a:endParaRPr lang="en-IN" sz="2400" b="1" dirty="0"/>
          </a:p>
        </p:txBody>
      </p:sp>
      <p:sp>
        <p:nvSpPr>
          <p:cNvPr id="109" name="TextBox 108"/>
          <p:cNvSpPr txBox="1"/>
          <p:nvPr/>
        </p:nvSpPr>
        <p:spPr>
          <a:xfrm>
            <a:off x="5202242" y="4188268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G</a:t>
            </a:r>
            <a:endParaRPr lang="en-IN" sz="2400" b="1" dirty="0"/>
          </a:p>
        </p:txBody>
      </p:sp>
      <p:sp>
        <p:nvSpPr>
          <p:cNvPr id="110" name="TextBox 109"/>
          <p:cNvSpPr txBox="1"/>
          <p:nvPr/>
        </p:nvSpPr>
        <p:spPr>
          <a:xfrm>
            <a:off x="6072198" y="4188268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H</a:t>
            </a:r>
            <a:endParaRPr lang="en-IN" sz="2400" b="1" dirty="0"/>
          </a:p>
        </p:txBody>
      </p:sp>
      <p:sp>
        <p:nvSpPr>
          <p:cNvPr id="10" name="Rectangle 9"/>
          <p:cNvSpPr/>
          <p:nvPr/>
        </p:nvSpPr>
        <p:spPr>
          <a:xfrm>
            <a:off x="3473971" y="2091167"/>
            <a:ext cx="2598227" cy="125060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7" name="TextBox 86"/>
          <p:cNvSpPr txBox="1"/>
          <p:nvPr/>
        </p:nvSpPr>
        <p:spPr>
          <a:xfrm>
            <a:off x="3617906" y="2234042"/>
            <a:ext cx="23574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Message Compression Function</a:t>
            </a:r>
          </a:p>
          <a:p>
            <a:pPr algn="ctr"/>
            <a:r>
              <a:rPr lang="en-US" b="1" dirty="0" smtClean="0"/>
              <a:t>(64 Rounds)</a:t>
            </a:r>
            <a:endParaRPr lang="en-IN" b="1" dirty="0"/>
          </a:p>
        </p:txBody>
      </p:sp>
      <p:sp>
        <p:nvSpPr>
          <p:cNvPr id="124" name="Rectangle 123"/>
          <p:cNvSpPr/>
          <p:nvPr/>
        </p:nvSpPr>
        <p:spPr>
          <a:xfrm>
            <a:off x="4681537" y="5409776"/>
            <a:ext cx="1018523" cy="9481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5" name="TextBox 124"/>
          <p:cNvSpPr txBox="1"/>
          <p:nvPr/>
        </p:nvSpPr>
        <p:spPr>
          <a:xfrm>
            <a:off x="4643438" y="5429264"/>
            <a:ext cx="10715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Hash Value</a:t>
            </a:r>
          </a:p>
          <a:p>
            <a:pPr algn="ctr"/>
            <a:r>
              <a:rPr lang="en-US" b="1" dirty="0" smtClean="0"/>
              <a:t>256 Bits</a:t>
            </a:r>
            <a:endParaRPr lang="en-IN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928664" y="1568240"/>
            <a:ext cx="432000" cy="43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baseline="-50000" dirty="0" smtClean="0">
                <a:solidFill>
                  <a:schemeClr val="tx1"/>
                </a:solidFill>
              </a:rPr>
              <a:t>0</a:t>
            </a:r>
            <a:endParaRPr lang="en-IN" sz="1600" b="1" baseline="-500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5584834" y="1568240"/>
            <a:ext cx="432000" cy="43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baseline="-50000" dirty="0" smtClean="0">
                <a:solidFill>
                  <a:schemeClr val="tx1"/>
                </a:solidFill>
              </a:rPr>
              <a:t>1</a:t>
            </a:r>
            <a:endParaRPr lang="en-IN" sz="1600" b="1" baseline="-500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4636" y="551143"/>
            <a:ext cx="43200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</a:t>
            </a:r>
            <a:endParaRPr lang="en-IN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398568" y="540000"/>
            <a:ext cx="43200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B</a:t>
            </a:r>
            <a:endParaRPr lang="en-IN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377866" y="538142"/>
            <a:ext cx="43200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C</a:t>
            </a:r>
            <a:endParaRPr lang="en-IN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381174" y="540000"/>
            <a:ext cx="43200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D</a:t>
            </a:r>
            <a:endParaRPr lang="en-IN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057582" y="540000"/>
            <a:ext cx="43200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E</a:t>
            </a:r>
            <a:endParaRPr lang="en-IN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098990" y="540000"/>
            <a:ext cx="43200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F</a:t>
            </a:r>
            <a:endParaRPr lang="en-IN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135636" y="540000"/>
            <a:ext cx="43200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G</a:t>
            </a:r>
            <a:endParaRPr lang="en-IN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8134378" y="540000"/>
            <a:ext cx="43200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H</a:t>
            </a:r>
            <a:endParaRPr lang="en-IN" sz="2400" b="1" dirty="0"/>
          </a:p>
        </p:txBody>
      </p:sp>
      <p:cxnSp>
        <p:nvCxnSpPr>
          <p:cNvPr id="15" name="Straight Arrow Connector 14"/>
          <p:cNvCxnSpPr>
            <a:stCxn id="4" idx="3"/>
            <a:endCxn id="5" idx="1"/>
          </p:cNvCxnSpPr>
          <p:nvPr/>
        </p:nvCxnSpPr>
        <p:spPr>
          <a:xfrm flipV="1">
            <a:off x="906636" y="756000"/>
            <a:ext cx="491932" cy="11143"/>
          </a:xfrm>
          <a:prstGeom prst="straightConnector1">
            <a:avLst/>
          </a:prstGeom>
          <a:ln w="190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3"/>
            <a:endCxn id="6" idx="1"/>
          </p:cNvCxnSpPr>
          <p:nvPr/>
        </p:nvCxnSpPr>
        <p:spPr>
          <a:xfrm flipV="1">
            <a:off x="1830568" y="754142"/>
            <a:ext cx="547298" cy="1858"/>
          </a:xfrm>
          <a:prstGeom prst="straightConnector1">
            <a:avLst/>
          </a:prstGeom>
          <a:ln w="190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3"/>
            <a:endCxn id="7" idx="1"/>
          </p:cNvCxnSpPr>
          <p:nvPr/>
        </p:nvCxnSpPr>
        <p:spPr>
          <a:xfrm>
            <a:off x="2809866" y="754142"/>
            <a:ext cx="571308" cy="1858"/>
          </a:xfrm>
          <a:prstGeom prst="straightConnector1">
            <a:avLst/>
          </a:prstGeom>
          <a:ln w="190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8" idx="3"/>
            <a:endCxn id="9" idx="1"/>
          </p:cNvCxnSpPr>
          <p:nvPr/>
        </p:nvCxnSpPr>
        <p:spPr>
          <a:xfrm>
            <a:off x="5489582" y="756000"/>
            <a:ext cx="609408" cy="1588"/>
          </a:xfrm>
          <a:prstGeom prst="straightConnector1">
            <a:avLst/>
          </a:prstGeom>
          <a:ln w="190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0" idx="3"/>
            <a:endCxn id="11" idx="1"/>
          </p:cNvCxnSpPr>
          <p:nvPr/>
        </p:nvCxnSpPr>
        <p:spPr>
          <a:xfrm>
            <a:off x="7567636" y="756000"/>
            <a:ext cx="566742" cy="1588"/>
          </a:xfrm>
          <a:prstGeom prst="straightConnector1">
            <a:avLst/>
          </a:prstGeom>
          <a:ln w="190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9" idx="3"/>
            <a:endCxn id="10" idx="1"/>
          </p:cNvCxnSpPr>
          <p:nvPr/>
        </p:nvCxnSpPr>
        <p:spPr>
          <a:xfrm>
            <a:off x="6530990" y="756000"/>
            <a:ext cx="604646" cy="1588"/>
          </a:xfrm>
          <a:prstGeom prst="straightConnector1">
            <a:avLst/>
          </a:prstGeom>
          <a:ln w="190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340640" y="623560"/>
            <a:ext cx="252000" cy="252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IN" sz="2400" b="1" dirty="0"/>
          </a:p>
        </p:txBody>
      </p:sp>
      <p:cxnSp>
        <p:nvCxnSpPr>
          <p:cNvPr id="37" name="Straight Connector 36"/>
          <p:cNvCxnSpPr>
            <a:stCxn id="35" idx="0"/>
            <a:endCxn id="35" idx="2"/>
          </p:cNvCxnSpPr>
          <p:nvPr/>
        </p:nvCxnSpPr>
        <p:spPr>
          <a:xfrm rot="16200000" flipH="1">
            <a:off x="4340640" y="749560"/>
            <a:ext cx="252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35" idx="1"/>
            <a:endCxn id="35" idx="3"/>
          </p:cNvCxnSpPr>
          <p:nvPr/>
        </p:nvCxnSpPr>
        <p:spPr>
          <a:xfrm rot="10800000" flipH="1">
            <a:off x="4340640" y="749560"/>
            <a:ext cx="252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7" idx="3"/>
            <a:endCxn id="35" idx="1"/>
          </p:cNvCxnSpPr>
          <p:nvPr/>
        </p:nvCxnSpPr>
        <p:spPr>
          <a:xfrm flipV="1">
            <a:off x="3813174" y="749560"/>
            <a:ext cx="527466" cy="6440"/>
          </a:xfrm>
          <a:prstGeom prst="straightConnector1">
            <a:avLst/>
          </a:prstGeom>
          <a:ln w="190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5" idx="3"/>
            <a:endCxn id="8" idx="1"/>
          </p:cNvCxnSpPr>
          <p:nvPr/>
        </p:nvCxnSpPr>
        <p:spPr>
          <a:xfrm>
            <a:off x="4592640" y="749560"/>
            <a:ext cx="464942" cy="6440"/>
          </a:xfrm>
          <a:prstGeom prst="straightConnector1">
            <a:avLst/>
          </a:prstGeom>
          <a:ln w="190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\displaystyle \su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2" y="1639678"/>
            <a:ext cx="228600" cy="228600"/>
          </a:xfrm>
          <a:prstGeom prst="rect">
            <a:avLst/>
          </a:prstGeom>
          <a:noFill/>
        </p:spPr>
      </p:pic>
      <p:pic>
        <p:nvPicPr>
          <p:cNvPr id="50" name="Picture 2" descr="\displaystyle \su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6272" y="1639678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52" name="TextBox 51"/>
          <p:cNvSpPr txBox="1"/>
          <p:nvPr/>
        </p:nvSpPr>
        <p:spPr>
          <a:xfrm>
            <a:off x="1857358" y="1568240"/>
            <a:ext cx="1548000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Maj(A,B,C)</a:t>
            </a:r>
            <a:endParaRPr lang="en-IN" sz="2400" dirty="0"/>
          </a:p>
        </p:txBody>
      </p:sp>
      <p:sp>
        <p:nvSpPr>
          <p:cNvPr id="53" name="TextBox 52"/>
          <p:cNvSpPr txBox="1"/>
          <p:nvPr/>
        </p:nvSpPr>
        <p:spPr>
          <a:xfrm>
            <a:off x="6572266" y="1546212"/>
            <a:ext cx="1548000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Ch(E,F,G)</a:t>
            </a:r>
            <a:endParaRPr lang="en-IN" sz="2400" dirty="0"/>
          </a:p>
        </p:txBody>
      </p:sp>
      <p:sp>
        <p:nvSpPr>
          <p:cNvPr id="54" name="TextBox 53"/>
          <p:cNvSpPr txBox="1"/>
          <p:nvPr/>
        </p:nvSpPr>
        <p:spPr>
          <a:xfrm>
            <a:off x="2508652" y="2428868"/>
            <a:ext cx="252000" cy="252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IN" sz="2400" b="1" dirty="0"/>
          </a:p>
        </p:txBody>
      </p:sp>
      <p:cxnSp>
        <p:nvCxnSpPr>
          <p:cNvPr id="55" name="Straight Connector 54"/>
          <p:cNvCxnSpPr>
            <a:stCxn id="54" idx="0"/>
            <a:endCxn id="54" idx="2"/>
          </p:cNvCxnSpPr>
          <p:nvPr/>
        </p:nvCxnSpPr>
        <p:spPr>
          <a:xfrm rot="16200000" flipH="1">
            <a:off x="2508652" y="2554868"/>
            <a:ext cx="252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4" idx="1"/>
            <a:endCxn id="54" idx="3"/>
          </p:cNvCxnSpPr>
          <p:nvPr/>
        </p:nvCxnSpPr>
        <p:spPr>
          <a:xfrm rot="10800000" flipH="1">
            <a:off x="2508652" y="2554868"/>
            <a:ext cx="252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021154" y="2428868"/>
            <a:ext cx="252000" cy="252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IN" sz="2400" b="1" dirty="0"/>
          </a:p>
        </p:txBody>
      </p:sp>
      <p:cxnSp>
        <p:nvCxnSpPr>
          <p:cNvPr id="58" name="Straight Connector 57"/>
          <p:cNvCxnSpPr>
            <a:stCxn id="57" idx="0"/>
            <a:endCxn id="57" idx="2"/>
          </p:cNvCxnSpPr>
          <p:nvPr/>
        </p:nvCxnSpPr>
        <p:spPr>
          <a:xfrm rot="16200000" flipH="1">
            <a:off x="1021154" y="2554868"/>
            <a:ext cx="252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57" idx="1"/>
            <a:endCxn id="57" idx="3"/>
          </p:cNvCxnSpPr>
          <p:nvPr/>
        </p:nvCxnSpPr>
        <p:spPr>
          <a:xfrm rot="10800000" flipH="1">
            <a:off x="1021154" y="2554868"/>
            <a:ext cx="252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677324" y="2428868"/>
            <a:ext cx="252000" cy="252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IN" sz="2400" b="1" dirty="0"/>
          </a:p>
        </p:txBody>
      </p:sp>
      <p:cxnSp>
        <p:nvCxnSpPr>
          <p:cNvPr id="61" name="Straight Connector 60"/>
          <p:cNvCxnSpPr>
            <a:stCxn id="60" idx="0"/>
            <a:endCxn id="60" idx="2"/>
          </p:cNvCxnSpPr>
          <p:nvPr/>
        </p:nvCxnSpPr>
        <p:spPr>
          <a:xfrm rot="16200000" flipH="1">
            <a:off x="5677324" y="2554868"/>
            <a:ext cx="252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60" idx="1"/>
            <a:endCxn id="60" idx="3"/>
          </p:cNvCxnSpPr>
          <p:nvPr/>
        </p:nvCxnSpPr>
        <p:spPr>
          <a:xfrm rot="10800000" flipH="1">
            <a:off x="5677324" y="2554868"/>
            <a:ext cx="252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7227908" y="2428868"/>
            <a:ext cx="252000" cy="252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IN" sz="2400" b="1" dirty="0"/>
          </a:p>
        </p:txBody>
      </p:sp>
      <p:cxnSp>
        <p:nvCxnSpPr>
          <p:cNvPr id="64" name="Straight Connector 63"/>
          <p:cNvCxnSpPr>
            <a:stCxn id="63" idx="0"/>
            <a:endCxn id="63" idx="2"/>
          </p:cNvCxnSpPr>
          <p:nvPr/>
        </p:nvCxnSpPr>
        <p:spPr>
          <a:xfrm rot="16200000" flipH="1">
            <a:off x="7227908" y="2554868"/>
            <a:ext cx="252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63" idx="1"/>
            <a:endCxn id="63" idx="3"/>
          </p:cNvCxnSpPr>
          <p:nvPr/>
        </p:nvCxnSpPr>
        <p:spPr>
          <a:xfrm rot="10800000" flipH="1">
            <a:off x="7227908" y="2554868"/>
            <a:ext cx="252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8228040" y="2428868"/>
            <a:ext cx="252000" cy="252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IN" sz="2400" b="1" dirty="0"/>
          </a:p>
        </p:txBody>
      </p:sp>
      <p:cxnSp>
        <p:nvCxnSpPr>
          <p:cNvPr id="67" name="Straight Connector 66"/>
          <p:cNvCxnSpPr>
            <a:stCxn id="66" idx="0"/>
            <a:endCxn id="66" idx="2"/>
          </p:cNvCxnSpPr>
          <p:nvPr/>
        </p:nvCxnSpPr>
        <p:spPr>
          <a:xfrm rot="16200000" flipH="1">
            <a:off x="8228040" y="2554868"/>
            <a:ext cx="252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66" idx="1"/>
            <a:endCxn id="66" idx="3"/>
          </p:cNvCxnSpPr>
          <p:nvPr/>
        </p:nvCxnSpPr>
        <p:spPr>
          <a:xfrm rot="10800000" flipH="1">
            <a:off x="8228040" y="2554868"/>
            <a:ext cx="252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54" idx="1"/>
            <a:endCxn id="57" idx="3"/>
          </p:cNvCxnSpPr>
          <p:nvPr/>
        </p:nvCxnSpPr>
        <p:spPr>
          <a:xfrm rot="10800000">
            <a:off x="1273154" y="2554868"/>
            <a:ext cx="1235498" cy="1588"/>
          </a:xfrm>
          <a:prstGeom prst="straightConnector1">
            <a:avLst/>
          </a:prstGeom>
          <a:ln w="190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60" idx="1"/>
            <a:endCxn id="54" idx="3"/>
          </p:cNvCxnSpPr>
          <p:nvPr/>
        </p:nvCxnSpPr>
        <p:spPr>
          <a:xfrm rot="10800000">
            <a:off x="2760652" y="2554868"/>
            <a:ext cx="2916672" cy="1588"/>
          </a:xfrm>
          <a:prstGeom prst="straightConnector1">
            <a:avLst/>
          </a:prstGeom>
          <a:ln w="190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63" idx="1"/>
            <a:endCxn id="60" idx="3"/>
          </p:cNvCxnSpPr>
          <p:nvPr/>
        </p:nvCxnSpPr>
        <p:spPr>
          <a:xfrm rot="10800000">
            <a:off x="5929324" y="2554868"/>
            <a:ext cx="1298584" cy="1588"/>
          </a:xfrm>
          <a:prstGeom prst="straightConnector1">
            <a:avLst/>
          </a:prstGeom>
          <a:ln w="190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49" idx="2"/>
            <a:endCxn id="57" idx="0"/>
          </p:cNvCxnSpPr>
          <p:nvPr/>
        </p:nvCxnSpPr>
        <p:spPr>
          <a:xfrm rot="16200000" flipH="1">
            <a:off x="931595" y="2213309"/>
            <a:ext cx="428628" cy="2490"/>
          </a:xfrm>
          <a:prstGeom prst="straightConnector1">
            <a:avLst/>
          </a:prstGeom>
          <a:ln w="190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52" idx="2"/>
            <a:endCxn id="54" idx="0"/>
          </p:cNvCxnSpPr>
          <p:nvPr/>
        </p:nvCxnSpPr>
        <p:spPr>
          <a:xfrm rot="16200000" flipH="1">
            <a:off x="2433524" y="2227739"/>
            <a:ext cx="398963" cy="3294"/>
          </a:xfrm>
          <a:prstGeom prst="straightConnector1">
            <a:avLst/>
          </a:prstGeom>
          <a:ln w="190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51" idx="2"/>
            <a:endCxn id="60" idx="0"/>
          </p:cNvCxnSpPr>
          <p:nvPr/>
        </p:nvCxnSpPr>
        <p:spPr>
          <a:xfrm rot="16200000" flipH="1">
            <a:off x="5587765" y="2213309"/>
            <a:ext cx="428628" cy="2490"/>
          </a:xfrm>
          <a:prstGeom prst="straightConnector1">
            <a:avLst/>
          </a:prstGeom>
          <a:ln w="190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53" idx="2"/>
            <a:endCxn id="63" idx="0"/>
          </p:cNvCxnSpPr>
          <p:nvPr/>
        </p:nvCxnSpPr>
        <p:spPr>
          <a:xfrm rot="16200000" flipH="1">
            <a:off x="7139592" y="2214551"/>
            <a:ext cx="420991" cy="7642"/>
          </a:xfrm>
          <a:prstGeom prst="straightConnector1">
            <a:avLst/>
          </a:prstGeom>
          <a:ln w="190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11" idx="2"/>
            <a:endCxn id="66" idx="0"/>
          </p:cNvCxnSpPr>
          <p:nvPr/>
        </p:nvCxnSpPr>
        <p:spPr>
          <a:xfrm rot="16200000" flipH="1">
            <a:off x="7623775" y="1698603"/>
            <a:ext cx="1456868" cy="3662"/>
          </a:xfrm>
          <a:prstGeom prst="straightConnector1">
            <a:avLst/>
          </a:prstGeom>
          <a:ln w="190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66" idx="1"/>
            <a:endCxn id="63" idx="3"/>
          </p:cNvCxnSpPr>
          <p:nvPr/>
        </p:nvCxnSpPr>
        <p:spPr>
          <a:xfrm rot="10800000">
            <a:off x="7479908" y="2554868"/>
            <a:ext cx="748132" cy="1588"/>
          </a:xfrm>
          <a:prstGeom prst="straightConnector1">
            <a:avLst/>
          </a:prstGeom>
          <a:ln w="190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hape 97"/>
          <p:cNvCxnSpPr>
            <a:stCxn id="60" idx="1"/>
            <a:endCxn id="35" idx="2"/>
          </p:cNvCxnSpPr>
          <p:nvPr/>
        </p:nvCxnSpPr>
        <p:spPr>
          <a:xfrm rot="10800000">
            <a:off x="4466640" y="875560"/>
            <a:ext cx="1210684" cy="1679308"/>
          </a:xfrm>
          <a:prstGeom prst="bentConnector2">
            <a:avLst/>
          </a:prstGeom>
          <a:ln w="190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hape 99"/>
          <p:cNvCxnSpPr>
            <a:stCxn id="57" idx="1"/>
            <a:endCxn id="4" idx="2"/>
          </p:cNvCxnSpPr>
          <p:nvPr/>
        </p:nvCxnSpPr>
        <p:spPr>
          <a:xfrm rot="10800000">
            <a:off x="690636" y="983144"/>
            <a:ext cx="330518" cy="1571725"/>
          </a:xfrm>
          <a:prstGeom prst="bentConnector2">
            <a:avLst/>
          </a:prstGeom>
          <a:ln w="190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hape 101"/>
          <p:cNvCxnSpPr>
            <a:stCxn id="4" idx="3"/>
            <a:endCxn id="49" idx="0"/>
          </p:cNvCxnSpPr>
          <p:nvPr/>
        </p:nvCxnSpPr>
        <p:spPr>
          <a:xfrm>
            <a:off x="906636" y="767143"/>
            <a:ext cx="238028" cy="801097"/>
          </a:xfrm>
          <a:prstGeom prst="bentConnector2">
            <a:avLst/>
          </a:prstGeom>
          <a:ln w="190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hape 105"/>
          <p:cNvCxnSpPr>
            <a:stCxn id="8" idx="3"/>
            <a:endCxn id="51" idx="0"/>
          </p:cNvCxnSpPr>
          <p:nvPr/>
        </p:nvCxnSpPr>
        <p:spPr>
          <a:xfrm>
            <a:off x="5489582" y="756000"/>
            <a:ext cx="311252" cy="812240"/>
          </a:xfrm>
          <a:prstGeom prst="bentConnector2">
            <a:avLst/>
          </a:prstGeom>
          <a:ln w="190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rot="5400000">
            <a:off x="1884928" y="1030394"/>
            <a:ext cx="540000" cy="1588"/>
          </a:xfrm>
          <a:prstGeom prst="line">
            <a:avLst/>
          </a:prstGeom>
          <a:ln w="19050">
            <a:solidFill>
              <a:schemeClr val="tx1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hape 120"/>
          <p:cNvCxnSpPr/>
          <p:nvPr/>
        </p:nvCxnSpPr>
        <p:spPr>
          <a:xfrm>
            <a:off x="2154928" y="1298560"/>
            <a:ext cx="559686" cy="282380"/>
          </a:xfrm>
          <a:prstGeom prst="bentConnector2">
            <a:avLst/>
          </a:prstGeom>
          <a:ln w="190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 rot="5400000">
            <a:off x="2657804" y="1161694"/>
            <a:ext cx="828000" cy="1588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1142978" y="1285860"/>
            <a:ext cx="857256" cy="1588"/>
          </a:xfrm>
          <a:prstGeom prst="line">
            <a:avLst/>
          </a:prstGeom>
          <a:ln w="19050">
            <a:solidFill>
              <a:schemeClr val="tx1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 rot="5400000">
            <a:off x="1856960" y="1428339"/>
            <a:ext cx="284958" cy="1588"/>
          </a:xfrm>
          <a:prstGeom prst="straightConnector1">
            <a:avLst/>
          </a:prstGeom>
          <a:ln w="190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5786448" y="1285860"/>
            <a:ext cx="857256" cy="1588"/>
          </a:xfrm>
          <a:prstGeom prst="line">
            <a:avLst/>
          </a:prstGeom>
          <a:ln w="19050">
            <a:solidFill>
              <a:schemeClr val="tx1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/>
          <p:nvPr/>
        </p:nvCxnSpPr>
        <p:spPr>
          <a:xfrm rot="5400000">
            <a:off x="6502019" y="1420719"/>
            <a:ext cx="284958" cy="1588"/>
          </a:xfrm>
          <a:prstGeom prst="straightConnector1">
            <a:avLst/>
          </a:prstGeom>
          <a:ln w="190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 rot="5400000">
            <a:off x="6548365" y="1035033"/>
            <a:ext cx="500066" cy="1588"/>
          </a:xfrm>
          <a:prstGeom prst="line">
            <a:avLst/>
          </a:prstGeom>
          <a:ln w="19050">
            <a:solidFill>
              <a:schemeClr val="tx1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hape 133"/>
          <p:cNvCxnSpPr/>
          <p:nvPr/>
        </p:nvCxnSpPr>
        <p:spPr>
          <a:xfrm>
            <a:off x="6798398" y="1277446"/>
            <a:ext cx="559686" cy="282380"/>
          </a:xfrm>
          <a:prstGeom prst="bentConnector2">
            <a:avLst/>
          </a:prstGeom>
          <a:ln w="190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/>
          <p:nvPr/>
        </p:nvCxnSpPr>
        <p:spPr>
          <a:xfrm rot="5400000">
            <a:off x="7465241" y="1171083"/>
            <a:ext cx="785818" cy="1588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Box 143"/>
          <p:cNvSpPr txBox="1"/>
          <p:nvPr/>
        </p:nvSpPr>
        <p:spPr>
          <a:xfrm>
            <a:off x="313390" y="3711600"/>
            <a:ext cx="36000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R</a:t>
            </a:r>
            <a:r>
              <a:rPr lang="en-US" sz="1100" b="1" baseline="-25000" dirty="0" smtClean="0"/>
              <a:t>15</a:t>
            </a:r>
            <a:endParaRPr lang="en-IN" sz="1100" b="1" baseline="-25000" dirty="0"/>
          </a:p>
        </p:txBody>
      </p:sp>
      <p:sp>
        <p:nvSpPr>
          <p:cNvPr id="145" name="TextBox 144"/>
          <p:cNvSpPr txBox="1"/>
          <p:nvPr/>
        </p:nvSpPr>
        <p:spPr>
          <a:xfrm>
            <a:off x="853144" y="3711600"/>
            <a:ext cx="36000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R</a:t>
            </a:r>
            <a:r>
              <a:rPr lang="en-US" sz="1100" b="1" baseline="-25000" dirty="0" smtClean="0"/>
              <a:t>14</a:t>
            </a:r>
            <a:endParaRPr lang="en-IN" sz="1100" b="1" baseline="-25000" dirty="0"/>
          </a:p>
        </p:txBody>
      </p:sp>
      <p:sp>
        <p:nvSpPr>
          <p:cNvPr id="146" name="TextBox 145"/>
          <p:cNvSpPr txBox="1"/>
          <p:nvPr/>
        </p:nvSpPr>
        <p:spPr>
          <a:xfrm>
            <a:off x="1354798" y="3711600"/>
            <a:ext cx="36000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R</a:t>
            </a:r>
            <a:r>
              <a:rPr lang="en-US" sz="1100" b="1" baseline="-25000" dirty="0" smtClean="0"/>
              <a:t>13</a:t>
            </a:r>
            <a:endParaRPr lang="en-IN" sz="1100" b="1" baseline="-25000" dirty="0"/>
          </a:p>
        </p:txBody>
      </p:sp>
      <p:sp>
        <p:nvSpPr>
          <p:cNvPr id="147" name="TextBox 146"/>
          <p:cNvSpPr txBox="1"/>
          <p:nvPr/>
        </p:nvSpPr>
        <p:spPr>
          <a:xfrm>
            <a:off x="1875502" y="3711600"/>
            <a:ext cx="36000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R</a:t>
            </a:r>
            <a:r>
              <a:rPr lang="en-US" sz="1100" b="1" baseline="-25000" dirty="0" smtClean="0"/>
              <a:t>12</a:t>
            </a:r>
            <a:endParaRPr lang="en-IN" sz="1100" b="1" baseline="-25000" dirty="0"/>
          </a:p>
        </p:txBody>
      </p:sp>
      <p:sp>
        <p:nvSpPr>
          <p:cNvPr id="148" name="TextBox 147"/>
          <p:cNvSpPr txBox="1"/>
          <p:nvPr/>
        </p:nvSpPr>
        <p:spPr>
          <a:xfrm>
            <a:off x="2396206" y="3711600"/>
            <a:ext cx="36000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R</a:t>
            </a:r>
            <a:r>
              <a:rPr lang="en-US" sz="1100" b="1" baseline="-25000" dirty="0" smtClean="0"/>
              <a:t>11</a:t>
            </a:r>
            <a:endParaRPr lang="en-IN" sz="1100" b="1" baseline="-25000" dirty="0"/>
          </a:p>
        </p:txBody>
      </p:sp>
      <p:sp>
        <p:nvSpPr>
          <p:cNvPr id="149" name="TextBox 148"/>
          <p:cNvSpPr txBox="1"/>
          <p:nvPr/>
        </p:nvSpPr>
        <p:spPr>
          <a:xfrm>
            <a:off x="2916910" y="3711600"/>
            <a:ext cx="36000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R</a:t>
            </a:r>
            <a:r>
              <a:rPr lang="en-US" sz="1100" b="1" baseline="-25000" dirty="0" smtClean="0"/>
              <a:t>10</a:t>
            </a:r>
            <a:endParaRPr lang="en-IN" sz="1100" b="1" baseline="-25000" dirty="0"/>
          </a:p>
        </p:txBody>
      </p:sp>
      <p:sp>
        <p:nvSpPr>
          <p:cNvPr id="150" name="TextBox 149"/>
          <p:cNvSpPr txBox="1"/>
          <p:nvPr/>
        </p:nvSpPr>
        <p:spPr>
          <a:xfrm>
            <a:off x="3437614" y="3711600"/>
            <a:ext cx="36000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R</a:t>
            </a:r>
            <a:r>
              <a:rPr lang="en-US" sz="1100" b="1" baseline="-25000" dirty="0"/>
              <a:t>9</a:t>
            </a:r>
            <a:endParaRPr lang="en-IN" sz="1100" b="1" baseline="-25000" dirty="0"/>
          </a:p>
        </p:txBody>
      </p:sp>
      <p:sp>
        <p:nvSpPr>
          <p:cNvPr id="151" name="TextBox 150"/>
          <p:cNvSpPr txBox="1"/>
          <p:nvPr/>
        </p:nvSpPr>
        <p:spPr>
          <a:xfrm>
            <a:off x="3958318" y="3711600"/>
            <a:ext cx="36000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R</a:t>
            </a:r>
            <a:r>
              <a:rPr lang="en-US" sz="1100" b="1" baseline="-25000" dirty="0"/>
              <a:t>8</a:t>
            </a:r>
            <a:endParaRPr lang="en-IN" sz="1100" b="1" baseline="-25000" dirty="0"/>
          </a:p>
        </p:txBody>
      </p:sp>
      <p:sp>
        <p:nvSpPr>
          <p:cNvPr id="152" name="TextBox 151"/>
          <p:cNvSpPr txBox="1"/>
          <p:nvPr/>
        </p:nvSpPr>
        <p:spPr>
          <a:xfrm>
            <a:off x="4479022" y="3711600"/>
            <a:ext cx="36000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R</a:t>
            </a:r>
            <a:r>
              <a:rPr lang="en-US" sz="1100" b="1" baseline="-25000" dirty="0" smtClean="0"/>
              <a:t>7</a:t>
            </a:r>
            <a:endParaRPr lang="en-IN" sz="1100" b="1" baseline="-25000" dirty="0"/>
          </a:p>
        </p:txBody>
      </p:sp>
      <p:sp>
        <p:nvSpPr>
          <p:cNvPr id="153" name="TextBox 152"/>
          <p:cNvSpPr txBox="1"/>
          <p:nvPr/>
        </p:nvSpPr>
        <p:spPr>
          <a:xfrm>
            <a:off x="4999726" y="3711600"/>
            <a:ext cx="36000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R</a:t>
            </a:r>
            <a:r>
              <a:rPr lang="en-US" sz="1100" b="1" baseline="-25000" dirty="0" smtClean="0"/>
              <a:t>6</a:t>
            </a:r>
            <a:endParaRPr lang="en-IN" sz="1100" b="1" baseline="-25000" dirty="0"/>
          </a:p>
        </p:txBody>
      </p:sp>
      <p:sp>
        <p:nvSpPr>
          <p:cNvPr id="154" name="TextBox 153"/>
          <p:cNvSpPr txBox="1"/>
          <p:nvPr/>
        </p:nvSpPr>
        <p:spPr>
          <a:xfrm>
            <a:off x="5520430" y="3711600"/>
            <a:ext cx="36000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R</a:t>
            </a:r>
            <a:r>
              <a:rPr lang="en-US" sz="1100" b="1" baseline="-25000" dirty="0" smtClean="0"/>
              <a:t>5</a:t>
            </a:r>
            <a:endParaRPr lang="en-IN" sz="1100" b="1" baseline="-25000" dirty="0"/>
          </a:p>
        </p:txBody>
      </p:sp>
      <p:sp>
        <p:nvSpPr>
          <p:cNvPr id="155" name="TextBox 154"/>
          <p:cNvSpPr txBox="1"/>
          <p:nvPr/>
        </p:nvSpPr>
        <p:spPr>
          <a:xfrm>
            <a:off x="6038324" y="3711600"/>
            <a:ext cx="36000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R</a:t>
            </a:r>
            <a:r>
              <a:rPr lang="en-US" sz="1100" b="1" baseline="-25000" dirty="0" smtClean="0"/>
              <a:t>4</a:t>
            </a:r>
            <a:endParaRPr lang="en-IN" sz="1100" b="1" baseline="-25000" dirty="0"/>
          </a:p>
        </p:txBody>
      </p:sp>
      <p:sp>
        <p:nvSpPr>
          <p:cNvPr id="156" name="TextBox 155"/>
          <p:cNvSpPr txBox="1"/>
          <p:nvPr/>
        </p:nvSpPr>
        <p:spPr>
          <a:xfrm>
            <a:off x="6559028" y="3711600"/>
            <a:ext cx="36000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R</a:t>
            </a:r>
            <a:r>
              <a:rPr lang="en-US" sz="1100" b="1" baseline="-25000" dirty="0" smtClean="0"/>
              <a:t>3</a:t>
            </a:r>
            <a:endParaRPr lang="en-IN" sz="1100" b="1" baseline="-25000" dirty="0"/>
          </a:p>
        </p:txBody>
      </p:sp>
      <p:sp>
        <p:nvSpPr>
          <p:cNvPr id="157" name="TextBox 156"/>
          <p:cNvSpPr txBox="1"/>
          <p:nvPr/>
        </p:nvSpPr>
        <p:spPr>
          <a:xfrm>
            <a:off x="7078142" y="3711600"/>
            <a:ext cx="36000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R</a:t>
            </a:r>
            <a:r>
              <a:rPr lang="en-US" sz="1100" b="1" baseline="-25000" dirty="0"/>
              <a:t>2</a:t>
            </a:r>
            <a:endParaRPr lang="en-IN" sz="1100" b="1" baseline="-25000" dirty="0"/>
          </a:p>
        </p:txBody>
      </p:sp>
      <p:sp>
        <p:nvSpPr>
          <p:cNvPr id="158" name="TextBox 157"/>
          <p:cNvSpPr txBox="1"/>
          <p:nvPr/>
        </p:nvSpPr>
        <p:spPr>
          <a:xfrm>
            <a:off x="7590908" y="3711600"/>
            <a:ext cx="36000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R</a:t>
            </a:r>
            <a:r>
              <a:rPr lang="en-US" sz="1100" b="1" baseline="-25000" dirty="0"/>
              <a:t>1</a:t>
            </a:r>
            <a:endParaRPr lang="en-IN" sz="1100" b="1" baseline="-25000" dirty="0"/>
          </a:p>
        </p:txBody>
      </p:sp>
      <p:sp>
        <p:nvSpPr>
          <p:cNvPr id="160" name="TextBox 159"/>
          <p:cNvSpPr txBox="1"/>
          <p:nvPr/>
        </p:nvSpPr>
        <p:spPr>
          <a:xfrm>
            <a:off x="8106846" y="3711600"/>
            <a:ext cx="36000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R</a:t>
            </a:r>
            <a:r>
              <a:rPr lang="en-US" sz="1100" b="1" baseline="-25000" dirty="0" smtClean="0"/>
              <a:t>0</a:t>
            </a:r>
            <a:endParaRPr lang="en-IN" sz="1100" b="1" baseline="-25000" dirty="0"/>
          </a:p>
        </p:txBody>
      </p:sp>
      <p:sp>
        <p:nvSpPr>
          <p:cNvPr id="161" name="TextBox 160"/>
          <p:cNvSpPr txBox="1"/>
          <p:nvPr/>
        </p:nvSpPr>
        <p:spPr>
          <a:xfrm>
            <a:off x="643593" y="5449522"/>
            <a:ext cx="252000" cy="252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IN" sz="2400" b="1" dirty="0"/>
          </a:p>
        </p:txBody>
      </p:sp>
      <p:cxnSp>
        <p:nvCxnSpPr>
          <p:cNvPr id="162" name="Straight Connector 161"/>
          <p:cNvCxnSpPr>
            <a:stCxn id="161" idx="0"/>
            <a:endCxn id="161" idx="2"/>
          </p:cNvCxnSpPr>
          <p:nvPr/>
        </p:nvCxnSpPr>
        <p:spPr>
          <a:xfrm rot="16200000" flipH="1">
            <a:off x="643593" y="5575522"/>
            <a:ext cx="252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>
            <a:stCxn id="161" idx="1"/>
            <a:endCxn id="161" idx="3"/>
          </p:cNvCxnSpPr>
          <p:nvPr/>
        </p:nvCxnSpPr>
        <p:spPr>
          <a:xfrm rot="10800000" flipH="1">
            <a:off x="643593" y="5575522"/>
            <a:ext cx="252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hape 164"/>
          <p:cNvCxnSpPr>
            <a:stCxn id="144" idx="1"/>
            <a:endCxn id="161" idx="1"/>
          </p:cNvCxnSpPr>
          <p:nvPr/>
        </p:nvCxnSpPr>
        <p:spPr>
          <a:xfrm rot="10800000" flipH="1" flipV="1">
            <a:off x="313389" y="3842404"/>
            <a:ext cx="330203" cy="1733117"/>
          </a:xfrm>
          <a:prstGeom prst="bentConnector3">
            <a:avLst>
              <a:gd name="adj1" fmla="val -30769"/>
            </a:avLst>
          </a:prstGeom>
          <a:ln w="190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Rectangle 169"/>
          <p:cNvSpPr/>
          <p:nvPr/>
        </p:nvSpPr>
        <p:spPr>
          <a:xfrm>
            <a:off x="559454" y="4640074"/>
            <a:ext cx="432000" cy="43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baseline="-50000" dirty="0" smtClean="0">
                <a:solidFill>
                  <a:schemeClr val="tx1"/>
                </a:solidFill>
              </a:rPr>
              <a:t>0</a:t>
            </a:r>
            <a:endParaRPr lang="en-IN" sz="1600" b="1" baseline="-50000" dirty="0">
              <a:solidFill>
                <a:schemeClr val="tx1"/>
              </a:solidFill>
            </a:endParaRPr>
          </a:p>
        </p:txBody>
      </p:sp>
      <p:pic>
        <p:nvPicPr>
          <p:cNvPr id="2053" name="Picture 5" descr="\sigma 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8192" y="4772034"/>
            <a:ext cx="240000" cy="1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" name="Rectangle 173"/>
          <p:cNvSpPr/>
          <p:nvPr/>
        </p:nvSpPr>
        <p:spPr>
          <a:xfrm>
            <a:off x="7333802" y="4640074"/>
            <a:ext cx="432000" cy="43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baseline="-50000" dirty="0">
                <a:solidFill>
                  <a:schemeClr val="tx1"/>
                </a:solidFill>
              </a:rPr>
              <a:t>1</a:t>
            </a:r>
            <a:endParaRPr lang="en-IN" sz="1600" b="1" baseline="-50000" dirty="0">
              <a:solidFill>
                <a:schemeClr val="tx1"/>
              </a:solidFill>
            </a:endParaRPr>
          </a:p>
        </p:txBody>
      </p:sp>
      <p:pic>
        <p:nvPicPr>
          <p:cNvPr id="175" name="Picture 5" descr="\sigma 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08612" y="4786322"/>
            <a:ext cx="240000" cy="1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6" name="Straight Arrow Connector 175"/>
          <p:cNvCxnSpPr>
            <a:stCxn id="145" idx="1"/>
            <a:endCxn id="144" idx="3"/>
          </p:cNvCxnSpPr>
          <p:nvPr/>
        </p:nvCxnSpPr>
        <p:spPr>
          <a:xfrm rot="10800000">
            <a:off x="673390" y="3842405"/>
            <a:ext cx="179754" cy="158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hape 184"/>
          <p:cNvCxnSpPr>
            <a:stCxn id="145" idx="1"/>
            <a:endCxn id="170" idx="0"/>
          </p:cNvCxnSpPr>
          <p:nvPr/>
        </p:nvCxnSpPr>
        <p:spPr>
          <a:xfrm rot="10800000" flipV="1">
            <a:off x="775454" y="3842404"/>
            <a:ext cx="77690" cy="797669"/>
          </a:xfrm>
          <a:prstGeom prst="bentConnector2">
            <a:avLst/>
          </a:prstGeom>
          <a:ln w="190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Arrow Connector 186"/>
          <p:cNvCxnSpPr>
            <a:stCxn id="170" idx="2"/>
            <a:endCxn id="161" idx="0"/>
          </p:cNvCxnSpPr>
          <p:nvPr/>
        </p:nvCxnSpPr>
        <p:spPr>
          <a:xfrm rot="5400000">
            <a:off x="583800" y="5257868"/>
            <a:ext cx="377448" cy="5861"/>
          </a:xfrm>
          <a:prstGeom prst="straightConnector1">
            <a:avLst/>
          </a:prstGeom>
          <a:ln w="190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Arrow Connector 189"/>
          <p:cNvCxnSpPr>
            <a:stCxn id="146" idx="1"/>
            <a:endCxn id="145" idx="3"/>
          </p:cNvCxnSpPr>
          <p:nvPr/>
        </p:nvCxnSpPr>
        <p:spPr>
          <a:xfrm rot="10800000">
            <a:off x="1213144" y="3842405"/>
            <a:ext cx="141654" cy="158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Arrow Connector 192"/>
          <p:cNvCxnSpPr>
            <a:stCxn id="147" idx="1"/>
            <a:endCxn id="146" idx="3"/>
          </p:cNvCxnSpPr>
          <p:nvPr/>
        </p:nvCxnSpPr>
        <p:spPr>
          <a:xfrm rot="10800000">
            <a:off x="1714798" y="3842405"/>
            <a:ext cx="160704" cy="158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Arrow Connector 195"/>
          <p:cNvCxnSpPr>
            <a:stCxn id="148" idx="1"/>
            <a:endCxn id="147" idx="3"/>
          </p:cNvCxnSpPr>
          <p:nvPr/>
        </p:nvCxnSpPr>
        <p:spPr>
          <a:xfrm rot="10800000">
            <a:off x="2235502" y="3842405"/>
            <a:ext cx="160704" cy="158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Arrow Connector 198"/>
          <p:cNvCxnSpPr>
            <a:stCxn id="149" idx="1"/>
            <a:endCxn id="148" idx="3"/>
          </p:cNvCxnSpPr>
          <p:nvPr/>
        </p:nvCxnSpPr>
        <p:spPr>
          <a:xfrm rot="10800000">
            <a:off x="2756206" y="3842405"/>
            <a:ext cx="160704" cy="158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Arrow Connector 201"/>
          <p:cNvCxnSpPr>
            <a:stCxn id="150" idx="1"/>
            <a:endCxn id="149" idx="3"/>
          </p:cNvCxnSpPr>
          <p:nvPr/>
        </p:nvCxnSpPr>
        <p:spPr>
          <a:xfrm rot="10800000">
            <a:off x="3276910" y="3842405"/>
            <a:ext cx="160704" cy="158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Arrow Connector 204"/>
          <p:cNvCxnSpPr>
            <a:stCxn id="151" idx="1"/>
            <a:endCxn id="150" idx="3"/>
          </p:cNvCxnSpPr>
          <p:nvPr/>
        </p:nvCxnSpPr>
        <p:spPr>
          <a:xfrm rot="10800000">
            <a:off x="3797614" y="3842405"/>
            <a:ext cx="160704" cy="158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Arrow Connector 207"/>
          <p:cNvCxnSpPr>
            <a:stCxn id="152" idx="1"/>
            <a:endCxn id="151" idx="3"/>
          </p:cNvCxnSpPr>
          <p:nvPr/>
        </p:nvCxnSpPr>
        <p:spPr>
          <a:xfrm rot="10800000">
            <a:off x="4318318" y="3842405"/>
            <a:ext cx="160704" cy="158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Arrow Connector 210"/>
          <p:cNvCxnSpPr>
            <a:stCxn id="153" idx="1"/>
            <a:endCxn id="152" idx="3"/>
          </p:cNvCxnSpPr>
          <p:nvPr/>
        </p:nvCxnSpPr>
        <p:spPr>
          <a:xfrm rot="10800000">
            <a:off x="4839022" y="3842405"/>
            <a:ext cx="160704" cy="158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Arrow Connector 214"/>
          <p:cNvCxnSpPr>
            <a:stCxn id="154" idx="1"/>
            <a:endCxn id="153" idx="3"/>
          </p:cNvCxnSpPr>
          <p:nvPr/>
        </p:nvCxnSpPr>
        <p:spPr>
          <a:xfrm rot="10800000">
            <a:off x="5359726" y="3842405"/>
            <a:ext cx="160704" cy="158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Arrow Connector 217"/>
          <p:cNvCxnSpPr>
            <a:stCxn id="155" idx="1"/>
            <a:endCxn id="154" idx="3"/>
          </p:cNvCxnSpPr>
          <p:nvPr/>
        </p:nvCxnSpPr>
        <p:spPr>
          <a:xfrm rot="10800000">
            <a:off x="5880430" y="3842405"/>
            <a:ext cx="157894" cy="158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Arrow Connector 220"/>
          <p:cNvCxnSpPr>
            <a:stCxn id="156" idx="1"/>
            <a:endCxn id="155" idx="3"/>
          </p:cNvCxnSpPr>
          <p:nvPr/>
        </p:nvCxnSpPr>
        <p:spPr>
          <a:xfrm rot="10800000">
            <a:off x="6398324" y="3842405"/>
            <a:ext cx="160704" cy="158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Arrow Connector 223"/>
          <p:cNvCxnSpPr>
            <a:stCxn id="157" idx="1"/>
            <a:endCxn id="156" idx="3"/>
          </p:cNvCxnSpPr>
          <p:nvPr/>
        </p:nvCxnSpPr>
        <p:spPr>
          <a:xfrm rot="10800000">
            <a:off x="6919028" y="3842405"/>
            <a:ext cx="159114" cy="158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Arrow Connector 226"/>
          <p:cNvCxnSpPr>
            <a:stCxn id="158" idx="1"/>
            <a:endCxn id="157" idx="3"/>
          </p:cNvCxnSpPr>
          <p:nvPr/>
        </p:nvCxnSpPr>
        <p:spPr>
          <a:xfrm rot="10800000">
            <a:off x="7438142" y="3842405"/>
            <a:ext cx="152766" cy="158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Arrow Connector 229"/>
          <p:cNvCxnSpPr>
            <a:stCxn id="160" idx="1"/>
            <a:endCxn id="158" idx="3"/>
          </p:cNvCxnSpPr>
          <p:nvPr/>
        </p:nvCxnSpPr>
        <p:spPr>
          <a:xfrm rot="10800000">
            <a:off x="7950908" y="3842405"/>
            <a:ext cx="155938" cy="158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hape 233"/>
          <p:cNvCxnSpPr>
            <a:stCxn id="158" idx="1"/>
            <a:endCxn id="174" idx="0"/>
          </p:cNvCxnSpPr>
          <p:nvPr/>
        </p:nvCxnSpPr>
        <p:spPr>
          <a:xfrm rot="10800000" flipV="1">
            <a:off x="7549802" y="3842404"/>
            <a:ext cx="41106" cy="797669"/>
          </a:xfrm>
          <a:prstGeom prst="bentConnector2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" name="TextBox 234"/>
          <p:cNvSpPr txBox="1"/>
          <p:nvPr/>
        </p:nvSpPr>
        <p:spPr>
          <a:xfrm>
            <a:off x="8234390" y="3033330"/>
            <a:ext cx="252000" cy="252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IN" sz="2400" b="1" dirty="0"/>
          </a:p>
        </p:txBody>
      </p:sp>
      <p:cxnSp>
        <p:nvCxnSpPr>
          <p:cNvPr id="236" name="Straight Connector 235"/>
          <p:cNvCxnSpPr>
            <a:stCxn id="235" idx="0"/>
            <a:endCxn id="235" idx="2"/>
          </p:cNvCxnSpPr>
          <p:nvPr/>
        </p:nvCxnSpPr>
        <p:spPr>
          <a:xfrm rot="16200000" flipH="1">
            <a:off x="8234390" y="3159330"/>
            <a:ext cx="252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Connector 236"/>
          <p:cNvCxnSpPr>
            <a:stCxn id="235" idx="1"/>
            <a:endCxn id="235" idx="3"/>
          </p:cNvCxnSpPr>
          <p:nvPr/>
        </p:nvCxnSpPr>
        <p:spPr>
          <a:xfrm rot="10800000" flipH="1">
            <a:off x="8234390" y="3159330"/>
            <a:ext cx="252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Elbow Connector 238"/>
          <p:cNvCxnSpPr>
            <a:stCxn id="160" idx="1"/>
            <a:endCxn id="235" idx="1"/>
          </p:cNvCxnSpPr>
          <p:nvPr/>
        </p:nvCxnSpPr>
        <p:spPr>
          <a:xfrm rot="10800000" flipH="1">
            <a:off x="8106846" y="3159331"/>
            <a:ext cx="127544" cy="683075"/>
          </a:xfrm>
          <a:prstGeom prst="bentConnector3">
            <a:avLst>
              <a:gd name="adj1" fmla="val -39829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Arrow Connector 265"/>
          <p:cNvCxnSpPr>
            <a:stCxn id="235" idx="0"/>
            <a:endCxn id="66" idx="2"/>
          </p:cNvCxnSpPr>
          <p:nvPr/>
        </p:nvCxnSpPr>
        <p:spPr>
          <a:xfrm rot="16200000" flipV="1">
            <a:off x="8180984" y="2853924"/>
            <a:ext cx="352462" cy="635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8" name="TextBox 267"/>
          <p:cNvSpPr txBox="1"/>
          <p:nvPr/>
        </p:nvSpPr>
        <p:spPr>
          <a:xfrm>
            <a:off x="4813985" y="5444504"/>
            <a:ext cx="252000" cy="252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IN" sz="2400" b="1" dirty="0"/>
          </a:p>
        </p:txBody>
      </p:sp>
      <p:cxnSp>
        <p:nvCxnSpPr>
          <p:cNvPr id="269" name="Straight Connector 268"/>
          <p:cNvCxnSpPr>
            <a:stCxn id="268" idx="0"/>
            <a:endCxn id="268" idx="2"/>
          </p:cNvCxnSpPr>
          <p:nvPr/>
        </p:nvCxnSpPr>
        <p:spPr>
          <a:xfrm rot="16200000" flipH="1">
            <a:off x="4813985" y="5570504"/>
            <a:ext cx="252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/>
          <p:cNvCxnSpPr>
            <a:stCxn id="268" idx="1"/>
            <a:endCxn id="268" idx="3"/>
          </p:cNvCxnSpPr>
          <p:nvPr/>
        </p:nvCxnSpPr>
        <p:spPr>
          <a:xfrm rot="10800000" flipH="1">
            <a:off x="4813985" y="5570504"/>
            <a:ext cx="252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Arrow Connector 271"/>
          <p:cNvCxnSpPr>
            <a:stCxn id="161" idx="3"/>
            <a:endCxn id="268" idx="1"/>
          </p:cNvCxnSpPr>
          <p:nvPr/>
        </p:nvCxnSpPr>
        <p:spPr>
          <a:xfrm flipV="1">
            <a:off x="895593" y="5570504"/>
            <a:ext cx="3918392" cy="5018"/>
          </a:xfrm>
          <a:prstGeom prst="straightConnector1">
            <a:avLst/>
          </a:prstGeom>
          <a:ln w="190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Shape 273"/>
          <p:cNvCxnSpPr>
            <a:stCxn id="153" idx="1"/>
            <a:endCxn id="268" idx="0"/>
          </p:cNvCxnSpPr>
          <p:nvPr/>
        </p:nvCxnSpPr>
        <p:spPr>
          <a:xfrm rot="10800000" flipV="1">
            <a:off x="4939986" y="3842404"/>
            <a:ext cx="59741" cy="1602099"/>
          </a:xfrm>
          <a:prstGeom prst="bentConnector2">
            <a:avLst/>
          </a:prstGeom>
          <a:ln w="190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" name="TextBox 275"/>
          <p:cNvSpPr txBox="1"/>
          <p:nvPr/>
        </p:nvSpPr>
        <p:spPr>
          <a:xfrm>
            <a:off x="7426711" y="5444504"/>
            <a:ext cx="252000" cy="252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IN" sz="2400" b="1" dirty="0"/>
          </a:p>
        </p:txBody>
      </p:sp>
      <p:cxnSp>
        <p:nvCxnSpPr>
          <p:cNvPr id="277" name="Straight Connector 276"/>
          <p:cNvCxnSpPr>
            <a:stCxn id="276" idx="0"/>
            <a:endCxn id="276" idx="2"/>
          </p:cNvCxnSpPr>
          <p:nvPr/>
        </p:nvCxnSpPr>
        <p:spPr>
          <a:xfrm rot="16200000" flipH="1">
            <a:off x="7426711" y="5570504"/>
            <a:ext cx="252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Straight Connector 277"/>
          <p:cNvCxnSpPr>
            <a:stCxn id="276" idx="1"/>
            <a:endCxn id="276" idx="3"/>
          </p:cNvCxnSpPr>
          <p:nvPr/>
        </p:nvCxnSpPr>
        <p:spPr>
          <a:xfrm rot="10800000" flipH="1">
            <a:off x="7426711" y="5570504"/>
            <a:ext cx="252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Straight Arrow Connector 279"/>
          <p:cNvCxnSpPr>
            <a:stCxn id="174" idx="2"/>
            <a:endCxn id="276" idx="0"/>
          </p:cNvCxnSpPr>
          <p:nvPr/>
        </p:nvCxnSpPr>
        <p:spPr>
          <a:xfrm rot="16200000" flipH="1">
            <a:off x="7365041" y="5256834"/>
            <a:ext cx="372430" cy="2909"/>
          </a:xfrm>
          <a:prstGeom prst="straightConnector1">
            <a:avLst/>
          </a:prstGeom>
          <a:ln w="190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Straight Arrow Connector 281"/>
          <p:cNvCxnSpPr>
            <a:stCxn id="268" idx="3"/>
            <a:endCxn id="276" idx="1"/>
          </p:cNvCxnSpPr>
          <p:nvPr/>
        </p:nvCxnSpPr>
        <p:spPr>
          <a:xfrm>
            <a:off x="5065985" y="5570504"/>
            <a:ext cx="2360726" cy="1588"/>
          </a:xfrm>
          <a:prstGeom prst="straightConnector1">
            <a:avLst/>
          </a:prstGeom>
          <a:ln w="190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3" name="Trapezoid 282"/>
          <p:cNvSpPr/>
          <p:nvPr/>
        </p:nvSpPr>
        <p:spPr>
          <a:xfrm rot="16200000">
            <a:off x="8302099" y="4758733"/>
            <a:ext cx="585722" cy="214316"/>
          </a:xfrm>
          <a:prstGeom prst="trapezoid">
            <a:avLst/>
          </a:prstGeom>
          <a:solidFill>
            <a:schemeClr val="bg1">
              <a:lumMod val="85000"/>
            </a:schemeClr>
          </a:solidFill>
          <a:ln w="1905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291" name="Shape 290"/>
          <p:cNvCxnSpPr>
            <a:stCxn id="160" idx="2"/>
            <a:endCxn id="283" idx="0"/>
          </p:cNvCxnSpPr>
          <p:nvPr/>
        </p:nvCxnSpPr>
        <p:spPr>
          <a:xfrm rot="16200000" flipH="1">
            <a:off x="7940984" y="4319072"/>
            <a:ext cx="892681" cy="200956"/>
          </a:xfrm>
          <a:prstGeom prst="bentConnector2">
            <a:avLst/>
          </a:prstGeom>
          <a:ln w="19050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Arrow Connector 293"/>
          <p:cNvCxnSpPr/>
          <p:nvPr/>
        </p:nvCxnSpPr>
        <p:spPr>
          <a:xfrm rot="10800000">
            <a:off x="8694496" y="5000636"/>
            <a:ext cx="214314" cy="158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Arrow Connector 294"/>
          <p:cNvCxnSpPr/>
          <p:nvPr/>
        </p:nvCxnSpPr>
        <p:spPr>
          <a:xfrm rot="10800000">
            <a:off x="8694496" y="4713295"/>
            <a:ext cx="214314" cy="158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Elbow Connector 296"/>
          <p:cNvCxnSpPr>
            <a:stCxn id="276" idx="3"/>
          </p:cNvCxnSpPr>
          <p:nvPr/>
        </p:nvCxnSpPr>
        <p:spPr>
          <a:xfrm flipV="1">
            <a:off x="7678711" y="5000636"/>
            <a:ext cx="1207239" cy="569868"/>
          </a:xfrm>
          <a:prstGeom prst="bentConnector3">
            <a:avLst>
              <a:gd name="adj1" fmla="val 101758"/>
            </a:avLst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Straight Arrow Connector 298"/>
          <p:cNvCxnSpPr/>
          <p:nvPr/>
        </p:nvCxnSpPr>
        <p:spPr>
          <a:xfrm rot="10800000">
            <a:off x="8485852" y="3164520"/>
            <a:ext cx="214314" cy="158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0" name="TextBox 299"/>
          <p:cNvSpPr txBox="1"/>
          <p:nvPr/>
        </p:nvSpPr>
        <p:spPr>
          <a:xfrm>
            <a:off x="8429654" y="2921314"/>
            <a:ext cx="360000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K</a:t>
            </a:r>
            <a:r>
              <a:rPr lang="en-US" sz="1200" b="1" baseline="-25000" dirty="0"/>
              <a:t>t</a:t>
            </a:r>
            <a:endParaRPr lang="en-IN" sz="1200" b="1" baseline="-25000" dirty="0"/>
          </a:p>
        </p:txBody>
      </p:sp>
      <p:sp>
        <p:nvSpPr>
          <p:cNvPr id="301" name="TextBox 300"/>
          <p:cNvSpPr txBox="1"/>
          <p:nvPr/>
        </p:nvSpPr>
        <p:spPr>
          <a:xfrm>
            <a:off x="8641156" y="4482472"/>
            <a:ext cx="360000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M</a:t>
            </a:r>
            <a:r>
              <a:rPr lang="en-US" sz="1200" b="1" baseline="-25000" dirty="0" smtClean="0"/>
              <a:t>t</a:t>
            </a:r>
            <a:endParaRPr lang="en-IN" sz="1200" b="1" baseline="-25000" dirty="0"/>
          </a:p>
        </p:txBody>
      </p:sp>
      <p:sp>
        <p:nvSpPr>
          <p:cNvPr id="132" name="TextBox 131"/>
          <p:cNvSpPr txBox="1"/>
          <p:nvPr/>
        </p:nvSpPr>
        <p:spPr>
          <a:xfrm>
            <a:off x="7858148" y="2921314"/>
            <a:ext cx="360000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W</a:t>
            </a:r>
            <a:r>
              <a:rPr lang="en-US" sz="1200" b="1" baseline="-25000" dirty="0" smtClean="0"/>
              <a:t>t</a:t>
            </a:r>
            <a:endParaRPr lang="en-IN" sz="1200" b="1" baseline="-25000" dirty="0"/>
          </a:p>
        </p:txBody>
      </p:sp>
      <p:sp>
        <p:nvSpPr>
          <p:cNvPr id="135" name="TextBox 134"/>
          <p:cNvSpPr txBox="1"/>
          <p:nvPr/>
        </p:nvSpPr>
        <p:spPr>
          <a:xfrm>
            <a:off x="617510" y="2723373"/>
            <a:ext cx="1071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32 bit Adder</a:t>
            </a:r>
            <a:endParaRPr lang="en-IN" sz="1200" b="1" dirty="0"/>
          </a:p>
        </p:txBody>
      </p:sp>
      <p:sp>
        <p:nvSpPr>
          <p:cNvPr id="136" name="TextBox 135"/>
          <p:cNvSpPr txBox="1"/>
          <p:nvPr/>
        </p:nvSpPr>
        <p:spPr>
          <a:xfrm>
            <a:off x="58706" y="3366315"/>
            <a:ext cx="17859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16 x 32 bit Registers</a:t>
            </a:r>
            <a:endParaRPr lang="en-IN" sz="1200" b="1" dirty="0"/>
          </a:p>
        </p:txBody>
      </p:sp>
      <p:sp>
        <p:nvSpPr>
          <p:cNvPr id="137" name="TextBox 136"/>
          <p:cNvSpPr txBox="1"/>
          <p:nvPr/>
        </p:nvSpPr>
        <p:spPr>
          <a:xfrm>
            <a:off x="273020" y="214290"/>
            <a:ext cx="1587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8 x 32 bit Registers</a:t>
            </a:r>
            <a:endParaRPr lang="en-IN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357467"/>
            <a:ext cx="45000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</a:t>
            </a:r>
            <a:r>
              <a:rPr lang="en-US" sz="2400" b="1" baseline="-25000" dirty="0" smtClean="0"/>
              <a:t>t</a:t>
            </a:r>
            <a:endParaRPr lang="en-IN" sz="2400" b="1" baseline="-25000" dirty="0"/>
          </a:p>
        </p:txBody>
      </p:sp>
      <p:sp>
        <p:nvSpPr>
          <p:cNvPr id="5" name="TextBox 4"/>
          <p:cNvSpPr txBox="1"/>
          <p:nvPr/>
        </p:nvSpPr>
        <p:spPr>
          <a:xfrm>
            <a:off x="805323" y="359024"/>
            <a:ext cx="45000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B</a:t>
            </a:r>
            <a:r>
              <a:rPr lang="en-US" sz="2400" b="1" baseline="-25000" dirty="0" smtClean="0"/>
              <a:t>t</a:t>
            </a:r>
            <a:endParaRPr lang="en-IN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263183" y="357166"/>
            <a:ext cx="45000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C</a:t>
            </a:r>
            <a:r>
              <a:rPr lang="en-US" sz="2400" b="1" baseline="-25000" dirty="0" smtClean="0"/>
              <a:t>t</a:t>
            </a:r>
            <a:endParaRPr lang="en-IN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720583" y="359024"/>
            <a:ext cx="45000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D</a:t>
            </a:r>
            <a:r>
              <a:rPr lang="en-US" sz="2400" b="1" baseline="-25000" dirty="0" smtClean="0"/>
              <a:t>t</a:t>
            </a:r>
            <a:endParaRPr lang="en-IN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179177" y="359024"/>
            <a:ext cx="45000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E</a:t>
            </a:r>
            <a:r>
              <a:rPr lang="en-US" sz="2400" b="1" baseline="-25000" dirty="0" smtClean="0"/>
              <a:t>t</a:t>
            </a:r>
            <a:endParaRPr lang="en-IN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628639" y="357166"/>
            <a:ext cx="45000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F</a:t>
            </a:r>
            <a:r>
              <a:rPr lang="en-US" sz="2400" b="1" baseline="-25000" dirty="0" smtClean="0"/>
              <a:t>t</a:t>
            </a:r>
            <a:endParaRPr lang="en-IN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077905" y="359024"/>
            <a:ext cx="45000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G</a:t>
            </a:r>
            <a:r>
              <a:rPr lang="en-US" sz="2400" b="1" baseline="-25000" dirty="0" smtClean="0"/>
              <a:t>t</a:t>
            </a:r>
            <a:endParaRPr lang="en-IN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519233" y="357166"/>
            <a:ext cx="45000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H</a:t>
            </a:r>
            <a:r>
              <a:rPr lang="en-US" sz="2400" b="1" baseline="-25000" dirty="0" smtClean="0"/>
              <a:t>t</a:t>
            </a:r>
            <a:endParaRPr lang="en-IN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57158" y="3929367"/>
            <a:ext cx="50400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A</a:t>
            </a:r>
            <a:r>
              <a:rPr lang="en-US" sz="1200" b="1" baseline="-25000" dirty="0" smtClean="0"/>
              <a:t>t+1</a:t>
            </a:r>
            <a:endParaRPr lang="en-IN" sz="1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861986" y="3918224"/>
            <a:ext cx="50400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B</a:t>
            </a:r>
            <a:r>
              <a:rPr lang="en-US" sz="1600" b="1" baseline="-25000" dirty="0" smtClean="0"/>
              <a:t>t</a:t>
            </a:r>
            <a:r>
              <a:rPr lang="en-US" b="1" baseline="-25000" dirty="0" smtClean="0"/>
              <a:t>+1</a:t>
            </a:r>
            <a:endParaRPr lang="en-IN" sz="2400" b="1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1369990" y="3929066"/>
            <a:ext cx="50400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C</a:t>
            </a:r>
            <a:r>
              <a:rPr lang="en-US" sz="1600" b="1" baseline="-25000" dirty="0" smtClean="0"/>
              <a:t>t+1</a:t>
            </a:r>
            <a:endParaRPr lang="en-IN" sz="1600" b="1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1877994" y="3918224"/>
            <a:ext cx="50400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D</a:t>
            </a:r>
            <a:r>
              <a:rPr lang="en-US" sz="1600" b="1" baseline="-25000" dirty="0" smtClean="0"/>
              <a:t>t+1</a:t>
            </a:r>
            <a:endParaRPr lang="en-IN" sz="1600" b="1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2390760" y="3918224"/>
            <a:ext cx="50400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E</a:t>
            </a:r>
            <a:r>
              <a:rPr lang="en-US" sz="1600" b="1" baseline="-25000" dirty="0" smtClean="0"/>
              <a:t>t+1</a:t>
            </a:r>
            <a:endParaRPr lang="en-IN" sz="1600" b="1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2890826" y="3918224"/>
            <a:ext cx="50400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F</a:t>
            </a:r>
            <a:r>
              <a:rPr lang="en-US" sz="1600" b="1" baseline="-25000" dirty="0" smtClean="0"/>
              <a:t>t+1</a:t>
            </a:r>
            <a:endParaRPr lang="en-IN" sz="1600" b="1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3390892" y="3918224"/>
            <a:ext cx="50400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G</a:t>
            </a:r>
            <a:r>
              <a:rPr lang="en-US" sz="1600" b="1" baseline="-25000" dirty="0" smtClean="0"/>
              <a:t>t+1</a:t>
            </a:r>
            <a:endParaRPr lang="en-IN" sz="1600" b="1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3899724" y="3918224"/>
            <a:ext cx="50400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H</a:t>
            </a:r>
            <a:r>
              <a:rPr lang="en-US" sz="1600" b="1" baseline="-25000" dirty="0" smtClean="0"/>
              <a:t>t+1</a:t>
            </a:r>
            <a:endParaRPr lang="en-IN" sz="1600" b="1" baseline="-25000" dirty="0"/>
          </a:p>
        </p:txBody>
      </p:sp>
      <p:sp>
        <p:nvSpPr>
          <p:cNvPr id="42" name="TextBox 41"/>
          <p:cNvSpPr txBox="1"/>
          <p:nvPr/>
        </p:nvSpPr>
        <p:spPr>
          <a:xfrm>
            <a:off x="5147852" y="1038208"/>
            <a:ext cx="252000" cy="252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IN" sz="2400" b="1" dirty="0"/>
          </a:p>
        </p:txBody>
      </p:sp>
      <p:cxnSp>
        <p:nvCxnSpPr>
          <p:cNvPr id="43" name="Straight Connector 42"/>
          <p:cNvCxnSpPr>
            <a:stCxn id="42" idx="0"/>
            <a:endCxn id="42" idx="2"/>
          </p:cNvCxnSpPr>
          <p:nvPr/>
        </p:nvCxnSpPr>
        <p:spPr>
          <a:xfrm rot="16200000" flipH="1">
            <a:off x="5147852" y="1164208"/>
            <a:ext cx="252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42" idx="1"/>
            <a:endCxn id="42" idx="3"/>
          </p:cNvCxnSpPr>
          <p:nvPr/>
        </p:nvCxnSpPr>
        <p:spPr>
          <a:xfrm rot="10800000" flipH="1">
            <a:off x="5147852" y="1164208"/>
            <a:ext cx="252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155665" y="1782164"/>
            <a:ext cx="252000" cy="252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IN" sz="2400" b="1" dirty="0"/>
          </a:p>
        </p:txBody>
      </p:sp>
      <p:cxnSp>
        <p:nvCxnSpPr>
          <p:cNvPr id="46" name="Straight Connector 45"/>
          <p:cNvCxnSpPr>
            <a:stCxn id="45" idx="0"/>
            <a:endCxn id="45" idx="2"/>
          </p:cNvCxnSpPr>
          <p:nvPr/>
        </p:nvCxnSpPr>
        <p:spPr>
          <a:xfrm rot="16200000" flipH="1">
            <a:off x="5155665" y="1908164"/>
            <a:ext cx="252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45" idx="1"/>
            <a:endCxn id="45" idx="3"/>
          </p:cNvCxnSpPr>
          <p:nvPr/>
        </p:nvCxnSpPr>
        <p:spPr>
          <a:xfrm rot="10800000" flipH="1">
            <a:off x="5155665" y="1908164"/>
            <a:ext cx="252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637240" y="448855"/>
            <a:ext cx="252000" cy="252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IN" sz="2400" b="1" dirty="0"/>
          </a:p>
        </p:txBody>
      </p:sp>
      <p:cxnSp>
        <p:nvCxnSpPr>
          <p:cNvPr id="49" name="Straight Connector 48"/>
          <p:cNvCxnSpPr>
            <a:stCxn id="48" idx="0"/>
            <a:endCxn id="48" idx="2"/>
          </p:cNvCxnSpPr>
          <p:nvPr/>
        </p:nvCxnSpPr>
        <p:spPr>
          <a:xfrm rot="16200000" flipH="1">
            <a:off x="5637240" y="574855"/>
            <a:ext cx="252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48" idx="1"/>
            <a:endCxn id="48" idx="3"/>
          </p:cNvCxnSpPr>
          <p:nvPr/>
        </p:nvCxnSpPr>
        <p:spPr>
          <a:xfrm rot="10800000" flipH="1">
            <a:off x="5637240" y="574855"/>
            <a:ext cx="252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5143504" y="3234944"/>
            <a:ext cx="252000" cy="252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IN" sz="2400" b="1" dirty="0"/>
          </a:p>
        </p:txBody>
      </p:sp>
      <p:cxnSp>
        <p:nvCxnSpPr>
          <p:cNvPr id="52" name="Straight Connector 51"/>
          <p:cNvCxnSpPr>
            <a:stCxn id="51" idx="0"/>
            <a:endCxn id="51" idx="2"/>
          </p:cNvCxnSpPr>
          <p:nvPr/>
        </p:nvCxnSpPr>
        <p:spPr>
          <a:xfrm rot="16200000" flipH="1">
            <a:off x="5143504" y="3360944"/>
            <a:ext cx="252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51" idx="1"/>
            <a:endCxn id="51" idx="3"/>
          </p:cNvCxnSpPr>
          <p:nvPr/>
        </p:nvCxnSpPr>
        <p:spPr>
          <a:xfrm rot="10800000" flipH="1">
            <a:off x="5143504" y="3360944"/>
            <a:ext cx="252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147852" y="453418"/>
            <a:ext cx="252000" cy="252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IN" sz="2400" b="1" dirty="0"/>
          </a:p>
        </p:txBody>
      </p:sp>
      <p:cxnSp>
        <p:nvCxnSpPr>
          <p:cNvPr id="55" name="Straight Connector 54"/>
          <p:cNvCxnSpPr>
            <a:stCxn id="54" idx="0"/>
            <a:endCxn id="54" idx="2"/>
          </p:cNvCxnSpPr>
          <p:nvPr/>
        </p:nvCxnSpPr>
        <p:spPr>
          <a:xfrm rot="16200000" flipH="1">
            <a:off x="5147852" y="579418"/>
            <a:ext cx="252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4" idx="1"/>
            <a:endCxn id="54" idx="3"/>
          </p:cNvCxnSpPr>
          <p:nvPr/>
        </p:nvCxnSpPr>
        <p:spPr>
          <a:xfrm rot="10800000" flipH="1">
            <a:off x="5147852" y="579418"/>
            <a:ext cx="252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42" idx="2"/>
            <a:endCxn id="45" idx="0"/>
          </p:cNvCxnSpPr>
          <p:nvPr/>
        </p:nvCxnSpPr>
        <p:spPr>
          <a:xfrm rot="16200000" flipH="1">
            <a:off x="5031780" y="1532279"/>
            <a:ext cx="491956" cy="7813"/>
          </a:xfrm>
          <a:prstGeom prst="straightConnector1">
            <a:avLst/>
          </a:prstGeom>
          <a:ln w="28575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81" idx="3"/>
            <a:endCxn id="51" idx="1"/>
          </p:cNvCxnSpPr>
          <p:nvPr/>
        </p:nvCxnSpPr>
        <p:spPr>
          <a:xfrm>
            <a:off x="4714876" y="3359248"/>
            <a:ext cx="428628" cy="1696"/>
          </a:xfrm>
          <a:prstGeom prst="straightConnector1">
            <a:avLst/>
          </a:prstGeom>
          <a:ln w="28575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5147852" y="2542582"/>
            <a:ext cx="252000" cy="252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IN" sz="2400" b="1" dirty="0"/>
          </a:p>
        </p:txBody>
      </p:sp>
      <p:cxnSp>
        <p:nvCxnSpPr>
          <p:cNvPr id="75" name="Straight Connector 74"/>
          <p:cNvCxnSpPr>
            <a:stCxn id="74" idx="0"/>
            <a:endCxn id="74" idx="2"/>
          </p:cNvCxnSpPr>
          <p:nvPr/>
        </p:nvCxnSpPr>
        <p:spPr>
          <a:xfrm rot="16200000" flipH="1">
            <a:off x="5147852" y="2668582"/>
            <a:ext cx="252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74" idx="1"/>
            <a:endCxn id="74" idx="3"/>
          </p:cNvCxnSpPr>
          <p:nvPr/>
        </p:nvCxnSpPr>
        <p:spPr>
          <a:xfrm rot="10800000" flipH="1">
            <a:off x="5147852" y="2668582"/>
            <a:ext cx="252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80"/>
          <p:cNvSpPr/>
          <p:nvPr/>
        </p:nvSpPr>
        <p:spPr>
          <a:xfrm>
            <a:off x="4282876" y="3143248"/>
            <a:ext cx="432000" cy="43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baseline="-50000" dirty="0" smtClean="0">
                <a:solidFill>
                  <a:schemeClr val="tx1"/>
                </a:solidFill>
              </a:rPr>
              <a:t>0</a:t>
            </a:r>
            <a:endParaRPr lang="en-IN" sz="1600" b="1" baseline="-50000" dirty="0">
              <a:solidFill>
                <a:schemeClr val="tx1"/>
              </a:solidFill>
            </a:endParaRPr>
          </a:p>
        </p:txBody>
      </p:sp>
      <p:pic>
        <p:nvPicPr>
          <p:cNvPr id="82" name="Picture 2" descr="\displaystyle \su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4314" y="3214686"/>
            <a:ext cx="228600" cy="228600"/>
          </a:xfrm>
          <a:prstGeom prst="rect">
            <a:avLst/>
          </a:prstGeom>
          <a:noFill/>
        </p:spPr>
      </p:pic>
      <p:sp>
        <p:nvSpPr>
          <p:cNvPr id="94" name="TextBox 93"/>
          <p:cNvSpPr txBox="1"/>
          <p:nvPr/>
        </p:nvSpPr>
        <p:spPr>
          <a:xfrm>
            <a:off x="2070084" y="2088554"/>
            <a:ext cx="252000" cy="252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IN" sz="2400" b="1" dirty="0"/>
          </a:p>
        </p:txBody>
      </p:sp>
      <p:cxnSp>
        <p:nvCxnSpPr>
          <p:cNvPr id="95" name="Straight Connector 94"/>
          <p:cNvCxnSpPr>
            <a:stCxn id="94" idx="0"/>
            <a:endCxn id="94" idx="2"/>
          </p:cNvCxnSpPr>
          <p:nvPr/>
        </p:nvCxnSpPr>
        <p:spPr>
          <a:xfrm rot="16200000" flipH="1">
            <a:off x="2070084" y="2214554"/>
            <a:ext cx="252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stCxn id="94" idx="1"/>
            <a:endCxn id="94" idx="3"/>
          </p:cNvCxnSpPr>
          <p:nvPr/>
        </p:nvCxnSpPr>
        <p:spPr>
          <a:xfrm rot="10800000" flipH="1">
            <a:off x="2070084" y="2214554"/>
            <a:ext cx="252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4143372" y="2428867"/>
            <a:ext cx="756000" cy="46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70" dirty="0" smtClean="0"/>
              <a:t>Maj()</a:t>
            </a:r>
            <a:endParaRPr lang="en-IN" sz="2070" dirty="0"/>
          </a:p>
        </p:txBody>
      </p:sp>
      <p:cxnSp>
        <p:nvCxnSpPr>
          <p:cNvPr id="147" name="Straight Arrow Connector 146"/>
          <p:cNvCxnSpPr>
            <a:stCxn id="4" idx="2"/>
            <a:endCxn id="13" idx="0"/>
          </p:cNvCxnSpPr>
          <p:nvPr/>
        </p:nvCxnSpPr>
        <p:spPr>
          <a:xfrm rot="16200000" flipH="1">
            <a:off x="-716306" y="2087931"/>
            <a:ext cx="3128757" cy="531828"/>
          </a:xfrm>
          <a:prstGeom prst="straightConnector1">
            <a:avLst/>
          </a:prstGeom>
          <a:ln w="28575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>
            <a:stCxn id="5" idx="2"/>
            <a:endCxn id="14" idx="0"/>
          </p:cNvCxnSpPr>
          <p:nvPr/>
        </p:nvCxnSpPr>
        <p:spPr>
          <a:xfrm rot="16200000" flipH="1">
            <a:off x="-242865" y="2064211"/>
            <a:ext cx="3138042" cy="591667"/>
          </a:xfrm>
          <a:prstGeom prst="straightConnector1">
            <a:avLst/>
          </a:prstGeom>
          <a:ln w="28575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>
            <a:stCxn id="6" idx="2"/>
            <a:endCxn id="15" idx="0"/>
          </p:cNvCxnSpPr>
          <p:nvPr/>
        </p:nvCxnSpPr>
        <p:spPr>
          <a:xfrm rot="16200000" flipH="1">
            <a:off x="244559" y="2032789"/>
            <a:ext cx="3129058" cy="641811"/>
          </a:xfrm>
          <a:prstGeom prst="straightConnector1">
            <a:avLst/>
          </a:prstGeom>
          <a:ln w="28575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>
            <a:stCxn id="8" idx="2"/>
            <a:endCxn id="17" idx="0"/>
          </p:cNvCxnSpPr>
          <p:nvPr/>
        </p:nvCxnSpPr>
        <p:spPr>
          <a:xfrm rot="16200000" flipH="1">
            <a:off x="1209901" y="1985299"/>
            <a:ext cx="3127200" cy="738649"/>
          </a:xfrm>
          <a:prstGeom prst="straightConnector1">
            <a:avLst/>
          </a:prstGeom>
          <a:ln w="28575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Arrow Connector 155"/>
          <p:cNvCxnSpPr>
            <a:stCxn id="9" idx="2"/>
            <a:endCxn id="18" idx="0"/>
          </p:cNvCxnSpPr>
          <p:nvPr/>
        </p:nvCxnSpPr>
        <p:spPr>
          <a:xfrm rot="16200000" flipH="1">
            <a:off x="1683736" y="1959068"/>
            <a:ext cx="3129058" cy="789253"/>
          </a:xfrm>
          <a:prstGeom prst="straightConnector1">
            <a:avLst/>
          </a:prstGeom>
          <a:ln w="28575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Arrow Connector 157"/>
          <p:cNvCxnSpPr>
            <a:stCxn id="10" idx="2"/>
            <a:endCxn id="19" idx="0"/>
          </p:cNvCxnSpPr>
          <p:nvPr/>
        </p:nvCxnSpPr>
        <p:spPr>
          <a:xfrm rot="16200000" flipH="1">
            <a:off x="2163714" y="1930214"/>
            <a:ext cx="3127200" cy="848819"/>
          </a:xfrm>
          <a:prstGeom prst="straightConnector1">
            <a:avLst/>
          </a:prstGeom>
          <a:ln w="28575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Rectangle 161"/>
          <p:cNvSpPr/>
          <p:nvPr/>
        </p:nvSpPr>
        <p:spPr>
          <a:xfrm>
            <a:off x="4282876" y="1690243"/>
            <a:ext cx="432000" cy="43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baseline="-50000" dirty="0" smtClean="0">
                <a:solidFill>
                  <a:schemeClr val="tx1"/>
                </a:solidFill>
              </a:rPr>
              <a:t>1</a:t>
            </a:r>
            <a:endParaRPr lang="en-IN" sz="1600" b="1" baseline="-50000" dirty="0">
              <a:solidFill>
                <a:schemeClr val="tx1"/>
              </a:solidFill>
            </a:endParaRPr>
          </a:p>
        </p:txBody>
      </p:sp>
      <p:pic>
        <p:nvPicPr>
          <p:cNvPr id="163" name="Picture 2" descr="\displaystyle \su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4314" y="1761681"/>
            <a:ext cx="228600" cy="228600"/>
          </a:xfrm>
          <a:prstGeom prst="rect">
            <a:avLst/>
          </a:prstGeom>
          <a:noFill/>
        </p:spPr>
      </p:pic>
      <p:sp>
        <p:nvSpPr>
          <p:cNvPr id="173" name="TextBox 172"/>
          <p:cNvSpPr txBox="1"/>
          <p:nvPr/>
        </p:nvSpPr>
        <p:spPr>
          <a:xfrm>
            <a:off x="4143372" y="928670"/>
            <a:ext cx="756000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Ch()</a:t>
            </a:r>
            <a:endParaRPr lang="en-IN" sz="2400" dirty="0"/>
          </a:p>
        </p:txBody>
      </p:sp>
      <p:cxnSp>
        <p:nvCxnSpPr>
          <p:cNvPr id="185" name="Straight Arrow Connector 184"/>
          <p:cNvCxnSpPr>
            <a:stCxn id="198" idx="1"/>
            <a:endCxn id="48" idx="3"/>
          </p:cNvCxnSpPr>
          <p:nvPr/>
        </p:nvCxnSpPr>
        <p:spPr>
          <a:xfrm rot="10800000" flipV="1">
            <a:off x="5889240" y="573167"/>
            <a:ext cx="254396" cy="1687"/>
          </a:xfrm>
          <a:prstGeom prst="straightConnector1">
            <a:avLst/>
          </a:prstGeom>
          <a:ln w="28575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Arrow Connector 192"/>
          <p:cNvCxnSpPr>
            <a:stCxn id="197" idx="0"/>
            <a:endCxn id="48" idx="2"/>
          </p:cNvCxnSpPr>
          <p:nvPr/>
        </p:nvCxnSpPr>
        <p:spPr>
          <a:xfrm rot="16200000" flipV="1">
            <a:off x="5652124" y="811972"/>
            <a:ext cx="227815" cy="5581"/>
          </a:xfrm>
          <a:prstGeom prst="straightConnector1">
            <a:avLst/>
          </a:prstGeom>
          <a:ln w="28575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TextBox 196"/>
          <p:cNvSpPr txBox="1"/>
          <p:nvPr/>
        </p:nvSpPr>
        <p:spPr>
          <a:xfrm>
            <a:off x="5553102" y="928670"/>
            <a:ext cx="431438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W</a:t>
            </a:r>
            <a:r>
              <a:rPr lang="en-US" sz="1400" b="1" baseline="-25000" dirty="0" smtClean="0"/>
              <a:t>t</a:t>
            </a:r>
            <a:endParaRPr lang="en-IN" sz="1400" b="1" baseline="-25000" dirty="0"/>
          </a:p>
        </p:txBody>
      </p:sp>
      <p:sp>
        <p:nvSpPr>
          <p:cNvPr id="198" name="TextBox 197"/>
          <p:cNvSpPr txBox="1"/>
          <p:nvPr/>
        </p:nvSpPr>
        <p:spPr>
          <a:xfrm>
            <a:off x="6143636" y="419279"/>
            <a:ext cx="431438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K</a:t>
            </a:r>
            <a:r>
              <a:rPr lang="en-US" sz="1400" b="1" baseline="-25000" dirty="0" smtClean="0"/>
              <a:t>t</a:t>
            </a:r>
            <a:endParaRPr lang="en-IN" sz="1400" b="1" baseline="-25000" dirty="0"/>
          </a:p>
        </p:txBody>
      </p:sp>
      <p:sp>
        <p:nvSpPr>
          <p:cNvPr id="199" name="Rectangle 198"/>
          <p:cNvSpPr/>
          <p:nvPr/>
        </p:nvSpPr>
        <p:spPr>
          <a:xfrm>
            <a:off x="357158" y="4467232"/>
            <a:ext cx="4071966" cy="247652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ysClr val="windowText" lastClr="000000"/>
                </a:solidFill>
              </a:rPr>
              <a:t>(After 64 Rounds of the SHA256 Compression Function)</a:t>
            </a:r>
            <a:endParaRPr lang="en-IN" sz="1200" dirty="0">
              <a:solidFill>
                <a:sysClr val="windowText" lastClr="000000"/>
              </a:solidFill>
            </a:endParaRPr>
          </a:p>
        </p:txBody>
      </p:sp>
      <p:sp>
        <p:nvSpPr>
          <p:cNvPr id="200" name="TextBox 199"/>
          <p:cNvSpPr txBox="1"/>
          <p:nvPr/>
        </p:nvSpPr>
        <p:spPr>
          <a:xfrm>
            <a:off x="479396" y="4870374"/>
            <a:ext cx="252000" cy="252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IN" sz="2400" b="1" dirty="0"/>
          </a:p>
        </p:txBody>
      </p:sp>
      <p:cxnSp>
        <p:nvCxnSpPr>
          <p:cNvPr id="201" name="Straight Connector 200"/>
          <p:cNvCxnSpPr>
            <a:stCxn id="200" idx="0"/>
            <a:endCxn id="200" idx="2"/>
          </p:cNvCxnSpPr>
          <p:nvPr/>
        </p:nvCxnSpPr>
        <p:spPr>
          <a:xfrm rot="16200000" flipH="1">
            <a:off x="479396" y="4996374"/>
            <a:ext cx="252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>
            <a:stCxn id="200" idx="1"/>
            <a:endCxn id="200" idx="3"/>
          </p:cNvCxnSpPr>
          <p:nvPr/>
        </p:nvCxnSpPr>
        <p:spPr>
          <a:xfrm rot="10800000" flipH="1">
            <a:off x="479396" y="4996374"/>
            <a:ext cx="252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TextBox 202"/>
          <p:cNvSpPr txBox="1"/>
          <p:nvPr/>
        </p:nvSpPr>
        <p:spPr>
          <a:xfrm>
            <a:off x="1009210" y="4870476"/>
            <a:ext cx="252000" cy="252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IN" sz="2400" b="1" dirty="0"/>
          </a:p>
        </p:txBody>
      </p:sp>
      <p:cxnSp>
        <p:nvCxnSpPr>
          <p:cNvPr id="204" name="Straight Connector 203"/>
          <p:cNvCxnSpPr/>
          <p:nvPr/>
        </p:nvCxnSpPr>
        <p:spPr>
          <a:xfrm rot="16200000" flipH="1">
            <a:off x="1009210" y="4996476"/>
            <a:ext cx="252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/>
          <p:cNvCxnSpPr/>
          <p:nvPr/>
        </p:nvCxnSpPr>
        <p:spPr>
          <a:xfrm rot="10800000" flipH="1">
            <a:off x="1009210" y="4996476"/>
            <a:ext cx="252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TextBox 205"/>
          <p:cNvSpPr txBox="1"/>
          <p:nvPr/>
        </p:nvSpPr>
        <p:spPr>
          <a:xfrm>
            <a:off x="1515066" y="4870476"/>
            <a:ext cx="252000" cy="252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IN" sz="2400" b="1" dirty="0"/>
          </a:p>
        </p:txBody>
      </p:sp>
      <p:cxnSp>
        <p:nvCxnSpPr>
          <p:cNvPr id="207" name="Straight Connector 206"/>
          <p:cNvCxnSpPr/>
          <p:nvPr/>
        </p:nvCxnSpPr>
        <p:spPr>
          <a:xfrm rot="16200000" flipH="1">
            <a:off x="1515066" y="4996476"/>
            <a:ext cx="252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/>
          <p:cNvCxnSpPr/>
          <p:nvPr/>
        </p:nvCxnSpPr>
        <p:spPr>
          <a:xfrm rot="10800000" flipH="1">
            <a:off x="1515066" y="4996476"/>
            <a:ext cx="252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TextBox 208"/>
          <p:cNvSpPr txBox="1"/>
          <p:nvPr/>
        </p:nvSpPr>
        <p:spPr>
          <a:xfrm>
            <a:off x="2024900" y="4870476"/>
            <a:ext cx="252000" cy="252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IN" sz="2400" b="1" dirty="0"/>
          </a:p>
        </p:txBody>
      </p:sp>
      <p:cxnSp>
        <p:nvCxnSpPr>
          <p:cNvPr id="210" name="Straight Connector 209"/>
          <p:cNvCxnSpPr/>
          <p:nvPr/>
        </p:nvCxnSpPr>
        <p:spPr>
          <a:xfrm rot="16200000" flipH="1">
            <a:off x="2024900" y="4996476"/>
            <a:ext cx="252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/>
          <p:cNvCxnSpPr/>
          <p:nvPr/>
        </p:nvCxnSpPr>
        <p:spPr>
          <a:xfrm rot="10800000" flipH="1">
            <a:off x="2024900" y="4996476"/>
            <a:ext cx="252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" name="TextBox 211"/>
          <p:cNvSpPr txBox="1"/>
          <p:nvPr/>
        </p:nvSpPr>
        <p:spPr>
          <a:xfrm>
            <a:off x="2527529" y="4870476"/>
            <a:ext cx="252000" cy="252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IN" sz="2400" b="1" dirty="0"/>
          </a:p>
        </p:txBody>
      </p:sp>
      <p:cxnSp>
        <p:nvCxnSpPr>
          <p:cNvPr id="213" name="Straight Connector 212"/>
          <p:cNvCxnSpPr/>
          <p:nvPr/>
        </p:nvCxnSpPr>
        <p:spPr>
          <a:xfrm rot="16200000" flipH="1">
            <a:off x="2527529" y="4996476"/>
            <a:ext cx="252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/>
          <p:nvPr/>
        </p:nvCxnSpPr>
        <p:spPr>
          <a:xfrm rot="10800000" flipH="1">
            <a:off x="2527529" y="4996476"/>
            <a:ext cx="252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TextBox 214"/>
          <p:cNvSpPr txBox="1"/>
          <p:nvPr/>
        </p:nvSpPr>
        <p:spPr>
          <a:xfrm>
            <a:off x="3018484" y="4870476"/>
            <a:ext cx="252000" cy="252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IN" sz="2400" b="1" dirty="0"/>
          </a:p>
        </p:txBody>
      </p:sp>
      <p:cxnSp>
        <p:nvCxnSpPr>
          <p:cNvPr id="216" name="Straight Connector 215"/>
          <p:cNvCxnSpPr/>
          <p:nvPr/>
        </p:nvCxnSpPr>
        <p:spPr>
          <a:xfrm rot="16200000" flipH="1">
            <a:off x="3018484" y="4996476"/>
            <a:ext cx="252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/>
          <p:nvPr/>
        </p:nvCxnSpPr>
        <p:spPr>
          <a:xfrm rot="10800000" flipH="1">
            <a:off x="3018484" y="4996476"/>
            <a:ext cx="252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" name="TextBox 217"/>
          <p:cNvSpPr txBox="1"/>
          <p:nvPr/>
        </p:nvSpPr>
        <p:spPr>
          <a:xfrm>
            <a:off x="3529346" y="4870476"/>
            <a:ext cx="252000" cy="252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IN" sz="2400" b="1" dirty="0"/>
          </a:p>
        </p:txBody>
      </p:sp>
      <p:cxnSp>
        <p:nvCxnSpPr>
          <p:cNvPr id="219" name="Straight Connector 218"/>
          <p:cNvCxnSpPr/>
          <p:nvPr/>
        </p:nvCxnSpPr>
        <p:spPr>
          <a:xfrm rot="16200000" flipH="1">
            <a:off x="3529346" y="4996476"/>
            <a:ext cx="252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/>
          <p:cNvCxnSpPr/>
          <p:nvPr/>
        </p:nvCxnSpPr>
        <p:spPr>
          <a:xfrm rot="10800000" flipH="1">
            <a:off x="3529346" y="4996476"/>
            <a:ext cx="252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1" name="TextBox 220"/>
          <p:cNvSpPr txBox="1"/>
          <p:nvPr/>
        </p:nvSpPr>
        <p:spPr>
          <a:xfrm>
            <a:off x="4033835" y="4870476"/>
            <a:ext cx="252000" cy="252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IN" sz="2400" b="1" dirty="0"/>
          </a:p>
        </p:txBody>
      </p:sp>
      <p:cxnSp>
        <p:nvCxnSpPr>
          <p:cNvPr id="222" name="Straight Connector 221"/>
          <p:cNvCxnSpPr/>
          <p:nvPr/>
        </p:nvCxnSpPr>
        <p:spPr>
          <a:xfrm rot="16200000" flipH="1">
            <a:off x="4033835" y="4996476"/>
            <a:ext cx="252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/>
          <p:nvPr/>
        </p:nvCxnSpPr>
        <p:spPr>
          <a:xfrm rot="10800000" flipH="1">
            <a:off x="4033835" y="4996476"/>
            <a:ext cx="252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Arrow Connector 224"/>
          <p:cNvCxnSpPr>
            <a:stCxn id="12" idx="2"/>
            <a:endCxn id="240" idx="0"/>
          </p:cNvCxnSpPr>
          <p:nvPr/>
        </p:nvCxnSpPr>
        <p:spPr>
          <a:xfrm rot="16200000" flipH="1">
            <a:off x="150250" y="4820275"/>
            <a:ext cx="925021" cy="7204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Arrow Connector 226"/>
          <p:cNvCxnSpPr>
            <a:stCxn id="13" idx="2"/>
            <a:endCxn id="273" idx="0"/>
          </p:cNvCxnSpPr>
          <p:nvPr/>
        </p:nvCxnSpPr>
        <p:spPr>
          <a:xfrm rot="16200000" flipH="1">
            <a:off x="651745" y="4812465"/>
            <a:ext cx="937720" cy="13238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Arrow Connector 228"/>
          <p:cNvCxnSpPr>
            <a:stCxn id="14" idx="2"/>
            <a:endCxn id="274" idx="0"/>
          </p:cNvCxnSpPr>
          <p:nvPr/>
        </p:nvCxnSpPr>
        <p:spPr>
          <a:xfrm rot="16200000" flipH="1">
            <a:off x="1167551" y="4815505"/>
            <a:ext cx="926878" cy="18000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Arrow Connector 230"/>
          <p:cNvCxnSpPr>
            <a:stCxn id="15" idx="2"/>
            <a:endCxn id="275" idx="0"/>
          </p:cNvCxnSpPr>
          <p:nvPr/>
        </p:nvCxnSpPr>
        <p:spPr>
          <a:xfrm rot="16200000" flipH="1">
            <a:off x="1669217" y="4811001"/>
            <a:ext cx="937720" cy="16166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Arrow Connector 232"/>
          <p:cNvCxnSpPr>
            <a:stCxn id="16" idx="2"/>
            <a:endCxn id="276" idx="0"/>
          </p:cNvCxnSpPr>
          <p:nvPr/>
        </p:nvCxnSpPr>
        <p:spPr>
          <a:xfrm rot="16200000" flipH="1">
            <a:off x="2181983" y="4811001"/>
            <a:ext cx="937720" cy="16166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Arrow Connector 234"/>
          <p:cNvCxnSpPr>
            <a:stCxn id="17" idx="2"/>
            <a:endCxn id="277" idx="0"/>
          </p:cNvCxnSpPr>
          <p:nvPr/>
        </p:nvCxnSpPr>
        <p:spPr>
          <a:xfrm rot="16200000" flipH="1">
            <a:off x="2682049" y="4811001"/>
            <a:ext cx="937720" cy="16166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Arrow Connector 236"/>
          <p:cNvCxnSpPr>
            <a:stCxn id="18" idx="2"/>
            <a:endCxn id="278" idx="0"/>
          </p:cNvCxnSpPr>
          <p:nvPr/>
        </p:nvCxnSpPr>
        <p:spPr>
          <a:xfrm rot="16200000" flipH="1">
            <a:off x="3182115" y="4811001"/>
            <a:ext cx="937720" cy="16166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Arrow Connector 238"/>
          <p:cNvCxnSpPr>
            <a:stCxn id="19" idx="2"/>
            <a:endCxn id="279" idx="0"/>
          </p:cNvCxnSpPr>
          <p:nvPr/>
        </p:nvCxnSpPr>
        <p:spPr>
          <a:xfrm rot="16200000" flipH="1">
            <a:off x="3686564" y="4815384"/>
            <a:ext cx="937720" cy="7400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0" name="TextBox 239"/>
          <p:cNvSpPr txBox="1"/>
          <p:nvPr/>
        </p:nvSpPr>
        <p:spPr>
          <a:xfrm>
            <a:off x="346362" y="5286388"/>
            <a:ext cx="540000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H</a:t>
            </a:r>
            <a:r>
              <a:rPr lang="en-US" sz="1400" b="1" baseline="-25000" dirty="0" smtClean="0"/>
              <a:t>0</a:t>
            </a:r>
            <a:r>
              <a:rPr lang="en-US" sz="1400" b="1" baseline="30000" dirty="0" smtClean="0"/>
              <a:t>i+1</a:t>
            </a:r>
            <a:endParaRPr lang="en-IN" sz="1400" b="1" baseline="30000" dirty="0"/>
          </a:p>
        </p:txBody>
      </p:sp>
      <p:cxnSp>
        <p:nvCxnSpPr>
          <p:cNvPr id="242" name="Straight Arrow Connector 241"/>
          <p:cNvCxnSpPr>
            <a:stCxn id="289" idx="2"/>
            <a:endCxn id="200" idx="3"/>
          </p:cNvCxnSpPr>
          <p:nvPr/>
        </p:nvCxnSpPr>
        <p:spPr>
          <a:xfrm rot="5400000" flipH="1">
            <a:off x="804741" y="4923030"/>
            <a:ext cx="5943" cy="152633"/>
          </a:xfrm>
          <a:prstGeom prst="straightConnector1">
            <a:avLst/>
          </a:prstGeom>
          <a:ln w="28575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Arrow Connector 249"/>
          <p:cNvCxnSpPr>
            <a:stCxn id="257" idx="2"/>
            <a:endCxn id="203" idx="3"/>
          </p:cNvCxnSpPr>
          <p:nvPr/>
        </p:nvCxnSpPr>
        <p:spPr>
          <a:xfrm rot="5400000" flipH="1">
            <a:off x="1332664" y="4925023"/>
            <a:ext cx="5377" cy="148285"/>
          </a:xfrm>
          <a:prstGeom prst="straightConnector1">
            <a:avLst/>
          </a:prstGeom>
          <a:ln w="28575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Arrow Connector 250"/>
          <p:cNvCxnSpPr>
            <a:stCxn id="258" idx="2"/>
            <a:endCxn id="206" idx="3"/>
          </p:cNvCxnSpPr>
          <p:nvPr/>
        </p:nvCxnSpPr>
        <p:spPr>
          <a:xfrm rot="5400000" flipH="1">
            <a:off x="1835625" y="4927918"/>
            <a:ext cx="5377" cy="142495"/>
          </a:xfrm>
          <a:prstGeom prst="straightConnector1">
            <a:avLst/>
          </a:prstGeom>
          <a:ln w="28575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Straight Arrow Connector 251"/>
          <p:cNvCxnSpPr>
            <a:stCxn id="259" idx="2"/>
            <a:endCxn id="209" idx="3"/>
          </p:cNvCxnSpPr>
          <p:nvPr/>
        </p:nvCxnSpPr>
        <p:spPr>
          <a:xfrm rot="5400000" flipH="1">
            <a:off x="2346925" y="4926452"/>
            <a:ext cx="5377" cy="145427"/>
          </a:xfrm>
          <a:prstGeom prst="straightConnector1">
            <a:avLst/>
          </a:prstGeom>
          <a:ln w="28575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Arrow Connector 252"/>
          <p:cNvCxnSpPr>
            <a:stCxn id="260" idx="2"/>
            <a:endCxn id="212" idx="3"/>
          </p:cNvCxnSpPr>
          <p:nvPr/>
        </p:nvCxnSpPr>
        <p:spPr>
          <a:xfrm rot="5400000" flipH="1">
            <a:off x="2847942" y="4928063"/>
            <a:ext cx="5377" cy="142204"/>
          </a:xfrm>
          <a:prstGeom prst="straightConnector1">
            <a:avLst/>
          </a:prstGeom>
          <a:ln w="28575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Straight Arrow Connector 253"/>
          <p:cNvCxnSpPr>
            <a:stCxn id="261" idx="2"/>
            <a:endCxn id="215" idx="3"/>
          </p:cNvCxnSpPr>
          <p:nvPr/>
        </p:nvCxnSpPr>
        <p:spPr>
          <a:xfrm rot="5400000" flipH="1">
            <a:off x="3341402" y="4925559"/>
            <a:ext cx="5377" cy="147213"/>
          </a:xfrm>
          <a:prstGeom prst="straightConnector1">
            <a:avLst/>
          </a:prstGeom>
          <a:ln w="28575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Arrow Connector 254"/>
          <p:cNvCxnSpPr>
            <a:stCxn id="262" idx="2"/>
            <a:endCxn id="218" idx="3"/>
          </p:cNvCxnSpPr>
          <p:nvPr/>
        </p:nvCxnSpPr>
        <p:spPr>
          <a:xfrm rot="5400000" flipH="1">
            <a:off x="3850835" y="4926988"/>
            <a:ext cx="5377" cy="144355"/>
          </a:xfrm>
          <a:prstGeom prst="straightConnector1">
            <a:avLst/>
          </a:prstGeom>
          <a:ln w="28575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Straight Arrow Connector 255"/>
          <p:cNvCxnSpPr>
            <a:stCxn id="263" idx="2"/>
            <a:endCxn id="221" idx="3"/>
          </p:cNvCxnSpPr>
          <p:nvPr/>
        </p:nvCxnSpPr>
        <p:spPr>
          <a:xfrm rot="5400000" flipH="1">
            <a:off x="4364837" y="4917475"/>
            <a:ext cx="5377" cy="163381"/>
          </a:xfrm>
          <a:prstGeom prst="straightConnector1">
            <a:avLst/>
          </a:prstGeom>
          <a:ln w="28575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7" name="TextBox 256"/>
          <p:cNvSpPr txBox="1"/>
          <p:nvPr/>
        </p:nvSpPr>
        <p:spPr>
          <a:xfrm>
            <a:off x="1193776" y="4694076"/>
            <a:ext cx="431438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H</a:t>
            </a:r>
            <a:r>
              <a:rPr lang="en-US" sz="1400" b="1" baseline="-25000" dirty="0" smtClean="0"/>
              <a:t>1</a:t>
            </a:r>
            <a:r>
              <a:rPr lang="en-US" sz="1400" b="1" baseline="30000" dirty="0" smtClean="0"/>
              <a:t>i</a:t>
            </a:r>
            <a:endParaRPr lang="en-IN" sz="1400" b="1" baseline="30000" dirty="0"/>
          </a:p>
        </p:txBody>
      </p:sp>
      <p:sp>
        <p:nvSpPr>
          <p:cNvPr id="258" name="TextBox 257"/>
          <p:cNvSpPr txBox="1"/>
          <p:nvPr/>
        </p:nvSpPr>
        <p:spPr>
          <a:xfrm>
            <a:off x="1693842" y="4694076"/>
            <a:ext cx="431438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H</a:t>
            </a:r>
            <a:r>
              <a:rPr lang="en-US" sz="1400" b="1" baseline="-25000" dirty="0" smtClean="0"/>
              <a:t>2</a:t>
            </a:r>
            <a:r>
              <a:rPr lang="en-US" sz="1400" b="1" baseline="30000" dirty="0" smtClean="0"/>
              <a:t>i</a:t>
            </a:r>
            <a:endParaRPr lang="en-IN" sz="1400" b="1" baseline="30000" dirty="0"/>
          </a:p>
        </p:txBody>
      </p:sp>
      <p:sp>
        <p:nvSpPr>
          <p:cNvPr id="259" name="TextBox 258"/>
          <p:cNvSpPr txBox="1"/>
          <p:nvPr/>
        </p:nvSpPr>
        <p:spPr>
          <a:xfrm>
            <a:off x="2206608" y="4694076"/>
            <a:ext cx="431438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H</a:t>
            </a:r>
            <a:r>
              <a:rPr lang="en-US" sz="1400" b="1" baseline="-25000" dirty="0" smtClean="0"/>
              <a:t>3</a:t>
            </a:r>
            <a:r>
              <a:rPr lang="en-US" sz="1400" b="1" baseline="30000" dirty="0" smtClean="0"/>
              <a:t>i</a:t>
            </a:r>
            <a:endParaRPr lang="en-IN" sz="1400" b="1" baseline="30000" dirty="0"/>
          </a:p>
        </p:txBody>
      </p:sp>
      <p:sp>
        <p:nvSpPr>
          <p:cNvPr id="260" name="TextBox 259"/>
          <p:cNvSpPr txBox="1"/>
          <p:nvPr/>
        </p:nvSpPr>
        <p:spPr>
          <a:xfrm>
            <a:off x="2706014" y="4694076"/>
            <a:ext cx="431438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H</a:t>
            </a:r>
            <a:r>
              <a:rPr lang="en-US" sz="1400" b="1" baseline="-25000" dirty="0" smtClean="0"/>
              <a:t>4</a:t>
            </a:r>
            <a:r>
              <a:rPr lang="en-US" sz="1400" b="1" baseline="30000" dirty="0" smtClean="0"/>
              <a:t>i</a:t>
            </a:r>
            <a:endParaRPr lang="en-IN" sz="1400" b="1" baseline="30000" dirty="0"/>
          </a:p>
        </p:txBody>
      </p:sp>
      <p:sp>
        <p:nvSpPr>
          <p:cNvPr id="261" name="TextBox 260"/>
          <p:cNvSpPr txBox="1"/>
          <p:nvPr/>
        </p:nvSpPr>
        <p:spPr>
          <a:xfrm>
            <a:off x="3201978" y="4694076"/>
            <a:ext cx="431438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H</a:t>
            </a:r>
            <a:r>
              <a:rPr lang="en-US" sz="1400" b="1" baseline="-25000" dirty="0" smtClean="0"/>
              <a:t>5</a:t>
            </a:r>
            <a:r>
              <a:rPr lang="en-US" sz="1400" b="1" baseline="30000" dirty="0" smtClean="0"/>
              <a:t>i</a:t>
            </a:r>
            <a:endParaRPr lang="en-IN" sz="1400" b="1" baseline="30000" dirty="0"/>
          </a:p>
        </p:txBody>
      </p:sp>
      <p:sp>
        <p:nvSpPr>
          <p:cNvPr id="262" name="TextBox 261"/>
          <p:cNvSpPr txBox="1"/>
          <p:nvPr/>
        </p:nvSpPr>
        <p:spPr>
          <a:xfrm>
            <a:off x="3709982" y="4694076"/>
            <a:ext cx="431438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H</a:t>
            </a:r>
            <a:r>
              <a:rPr lang="en-US" sz="1400" b="1" baseline="-25000" dirty="0" smtClean="0"/>
              <a:t>6</a:t>
            </a:r>
            <a:r>
              <a:rPr lang="en-US" sz="1400" b="1" baseline="30000" dirty="0" smtClean="0"/>
              <a:t>i</a:t>
            </a:r>
            <a:endParaRPr lang="en-IN" sz="1400" b="1" baseline="30000" dirty="0"/>
          </a:p>
        </p:txBody>
      </p:sp>
      <p:sp>
        <p:nvSpPr>
          <p:cNvPr id="263" name="TextBox 262"/>
          <p:cNvSpPr txBox="1"/>
          <p:nvPr/>
        </p:nvSpPr>
        <p:spPr>
          <a:xfrm>
            <a:off x="4233497" y="4694076"/>
            <a:ext cx="431438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H</a:t>
            </a:r>
            <a:r>
              <a:rPr lang="en-US" sz="1400" b="1" baseline="-25000" dirty="0" smtClean="0"/>
              <a:t>7</a:t>
            </a:r>
            <a:r>
              <a:rPr lang="en-US" sz="1400" b="1" baseline="30000" dirty="0" smtClean="0"/>
              <a:t>i</a:t>
            </a:r>
            <a:endParaRPr lang="en-IN" sz="1400" b="1" baseline="30000" dirty="0"/>
          </a:p>
        </p:txBody>
      </p:sp>
      <p:sp>
        <p:nvSpPr>
          <p:cNvPr id="273" name="TextBox 272"/>
          <p:cNvSpPr txBox="1"/>
          <p:nvPr/>
        </p:nvSpPr>
        <p:spPr>
          <a:xfrm>
            <a:off x="857224" y="5287944"/>
            <a:ext cx="540000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H</a:t>
            </a:r>
            <a:r>
              <a:rPr lang="en-US" sz="1400" b="1" baseline="-25000" dirty="0" smtClean="0"/>
              <a:t>1</a:t>
            </a:r>
            <a:r>
              <a:rPr lang="en-US" sz="1400" b="1" baseline="30000" dirty="0" smtClean="0"/>
              <a:t>i+1</a:t>
            </a:r>
            <a:endParaRPr lang="en-IN" sz="1400" b="1" baseline="30000" dirty="0"/>
          </a:p>
        </p:txBody>
      </p:sp>
      <p:sp>
        <p:nvSpPr>
          <p:cNvPr id="274" name="TextBox 273"/>
          <p:cNvSpPr txBox="1"/>
          <p:nvPr/>
        </p:nvSpPr>
        <p:spPr>
          <a:xfrm>
            <a:off x="1369990" y="5287944"/>
            <a:ext cx="540000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H</a:t>
            </a:r>
            <a:r>
              <a:rPr lang="en-US" sz="1400" b="1" baseline="-25000" dirty="0" smtClean="0"/>
              <a:t>2</a:t>
            </a:r>
            <a:r>
              <a:rPr lang="en-US" sz="1400" b="1" baseline="30000" dirty="0" smtClean="0"/>
              <a:t>i+1</a:t>
            </a:r>
            <a:endParaRPr lang="en-IN" sz="1400" b="1" baseline="30000" dirty="0"/>
          </a:p>
        </p:txBody>
      </p:sp>
      <p:sp>
        <p:nvSpPr>
          <p:cNvPr id="275" name="TextBox 274"/>
          <p:cNvSpPr txBox="1"/>
          <p:nvPr/>
        </p:nvSpPr>
        <p:spPr>
          <a:xfrm>
            <a:off x="1876160" y="5287944"/>
            <a:ext cx="540000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H</a:t>
            </a:r>
            <a:r>
              <a:rPr lang="en-US" sz="1400" b="1" baseline="-25000" dirty="0" smtClean="0"/>
              <a:t>3</a:t>
            </a:r>
            <a:r>
              <a:rPr lang="en-US" sz="1400" b="1" baseline="30000" dirty="0" smtClean="0"/>
              <a:t>i+1</a:t>
            </a:r>
            <a:endParaRPr lang="en-IN" sz="1400" b="1" baseline="30000" dirty="0"/>
          </a:p>
        </p:txBody>
      </p:sp>
      <p:sp>
        <p:nvSpPr>
          <p:cNvPr id="276" name="TextBox 275"/>
          <p:cNvSpPr txBox="1"/>
          <p:nvPr/>
        </p:nvSpPr>
        <p:spPr>
          <a:xfrm>
            <a:off x="2388926" y="5287944"/>
            <a:ext cx="540000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H</a:t>
            </a:r>
            <a:r>
              <a:rPr lang="en-US" sz="1400" b="1" baseline="-25000" dirty="0" smtClean="0"/>
              <a:t>4</a:t>
            </a:r>
            <a:r>
              <a:rPr lang="en-US" sz="1400" b="1" baseline="30000" dirty="0" smtClean="0"/>
              <a:t>i+1</a:t>
            </a:r>
            <a:endParaRPr lang="en-IN" sz="1400" b="1" baseline="30000" dirty="0"/>
          </a:p>
        </p:txBody>
      </p:sp>
      <p:sp>
        <p:nvSpPr>
          <p:cNvPr id="277" name="TextBox 276"/>
          <p:cNvSpPr txBox="1"/>
          <p:nvPr/>
        </p:nvSpPr>
        <p:spPr>
          <a:xfrm>
            <a:off x="2888992" y="5287944"/>
            <a:ext cx="540000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H</a:t>
            </a:r>
            <a:r>
              <a:rPr lang="en-US" sz="1400" b="1" baseline="-25000" dirty="0" smtClean="0"/>
              <a:t>5</a:t>
            </a:r>
            <a:r>
              <a:rPr lang="en-US" sz="1400" b="1" baseline="30000" dirty="0" smtClean="0"/>
              <a:t>i+1</a:t>
            </a:r>
            <a:endParaRPr lang="en-IN" sz="1400" b="1" baseline="30000" dirty="0"/>
          </a:p>
        </p:txBody>
      </p:sp>
      <p:sp>
        <p:nvSpPr>
          <p:cNvPr id="278" name="TextBox 277"/>
          <p:cNvSpPr txBox="1"/>
          <p:nvPr/>
        </p:nvSpPr>
        <p:spPr>
          <a:xfrm>
            <a:off x="3389058" y="5287944"/>
            <a:ext cx="540000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H</a:t>
            </a:r>
            <a:r>
              <a:rPr lang="en-US" sz="1400" b="1" baseline="-25000" dirty="0" smtClean="0"/>
              <a:t>6</a:t>
            </a:r>
            <a:r>
              <a:rPr lang="en-US" sz="1400" b="1" baseline="30000" dirty="0" smtClean="0"/>
              <a:t>i+1</a:t>
            </a:r>
            <a:endParaRPr lang="en-IN" sz="1400" b="1" baseline="30000" dirty="0"/>
          </a:p>
        </p:txBody>
      </p:sp>
      <p:sp>
        <p:nvSpPr>
          <p:cNvPr id="279" name="TextBox 278"/>
          <p:cNvSpPr txBox="1"/>
          <p:nvPr/>
        </p:nvSpPr>
        <p:spPr>
          <a:xfrm>
            <a:off x="3889124" y="5287944"/>
            <a:ext cx="540000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H</a:t>
            </a:r>
            <a:r>
              <a:rPr lang="en-US" sz="1400" b="1" baseline="-25000" dirty="0" smtClean="0"/>
              <a:t>7</a:t>
            </a:r>
            <a:r>
              <a:rPr lang="en-US" sz="1400" b="1" baseline="30000" dirty="0" smtClean="0"/>
              <a:t>i+1</a:t>
            </a:r>
            <a:endParaRPr lang="en-IN" sz="1400" b="1" baseline="30000" dirty="0"/>
          </a:p>
        </p:txBody>
      </p:sp>
      <p:sp>
        <p:nvSpPr>
          <p:cNvPr id="289" name="TextBox 288"/>
          <p:cNvSpPr txBox="1"/>
          <p:nvPr/>
        </p:nvSpPr>
        <p:spPr>
          <a:xfrm>
            <a:off x="668310" y="4694540"/>
            <a:ext cx="431438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H</a:t>
            </a:r>
            <a:r>
              <a:rPr lang="en-US" sz="1400" b="1" baseline="-25000" dirty="0" smtClean="0"/>
              <a:t>0</a:t>
            </a:r>
            <a:r>
              <a:rPr lang="en-US" sz="1400" b="1" baseline="30000" dirty="0" smtClean="0"/>
              <a:t>i</a:t>
            </a:r>
            <a:endParaRPr lang="en-IN" sz="1400" b="1" baseline="30000" dirty="0"/>
          </a:p>
        </p:txBody>
      </p:sp>
      <p:cxnSp>
        <p:nvCxnSpPr>
          <p:cNvPr id="159" name="Straight Arrow Connector 158"/>
          <p:cNvCxnSpPr/>
          <p:nvPr/>
        </p:nvCxnSpPr>
        <p:spPr>
          <a:xfrm>
            <a:off x="2457436" y="1000108"/>
            <a:ext cx="16920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>
            <a:endCxn id="173" idx="1"/>
          </p:cNvCxnSpPr>
          <p:nvPr/>
        </p:nvCxnSpPr>
        <p:spPr>
          <a:xfrm>
            <a:off x="2949564" y="1142984"/>
            <a:ext cx="1193808" cy="16519"/>
          </a:xfrm>
          <a:prstGeom prst="straightConnector1">
            <a:avLst/>
          </a:prstGeom>
          <a:ln w="28575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Arrow Connector 177"/>
          <p:cNvCxnSpPr/>
          <p:nvPr/>
        </p:nvCxnSpPr>
        <p:spPr>
          <a:xfrm>
            <a:off x="3436930" y="1285860"/>
            <a:ext cx="6840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Arrow Connector 185"/>
          <p:cNvCxnSpPr/>
          <p:nvPr/>
        </p:nvCxnSpPr>
        <p:spPr>
          <a:xfrm>
            <a:off x="877862" y="2500306"/>
            <a:ext cx="32760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Arrow Connector 186"/>
          <p:cNvCxnSpPr/>
          <p:nvPr/>
        </p:nvCxnSpPr>
        <p:spPr>
          <a:xfrm>
            <a:off x="1377928" y="2643182"/>
            <a:ext cx="2772000" cy="0"/>
          </a:xfrm>
          <a:prstGeom prst="straightConnector1">
            <a:avLst/>
          </a:prstGeom>
          <a:ln w="28575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Arrow Connector 187"/>
          <p:cNvCxnSpPr/>
          <p:nvPr/>
        </p:nvCxnSpPr>
        <p:spPr>
          <a:xfrm>
            <a:off x="1903394" y="2786058"/>
            <a:ext cx="22320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Arrow Connector 225"/>
          <p:cNvCxnSpPr>
            <a:endCxn id="81" idx="1"/>
          </p:cNvCxnSpPr>
          <p:nvPr/>
        </p:nvCxnSpPr>
        <p:spPr>
          <a:xfrm>
            <a:off x="1023096" y="3357562"/>
            <a:ext cx="3259780" cy="1686"/>
          </a:xfrm>
          <a:prstGeom prst="straightConnector1">
            <a:avLst/>
          </a:prstGeom>
          <a:ln w="28575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Arrow Connector 227"/>
          <p:cNvCxnSpPr>
            <a:endCxn id="162" idx="1"/>
          </p:cNvCxnSpPr>
          <p:nvPr/>
        </p:nvCxnSpPr>
        <p:spPr>
          <a:xfrm>
            <a:off x="2668348" y="1906243"/>
            <a:ext cx="1614528" cy="1588"/>
          </a:xfrm>
          <a:prstGeom prst="straightConnector1">
            <a:avLst/>
          </a:prstGeom>
          <a:ln w="28575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Arrow Connector 240"/>
          <p:cNvCxnSpPr>
            <a:stCxn id="173" idx="3"/>
            <a:endCxn id="42" idx="1"/>
          </p:cNvCxnSpPr>
          <p:nvPr/>
        </p:nvCxnSpPr>
        <p:spPr>
          <a:xfrm>
            <a:off x="4899372" y="1159503"/>
            <a:ext cx="248480" cy="4705"/>
          </a:xfrm>
          <a:prstGeom prst="straightConnector1">
            <a:avLst/>
          </a:prstGeom>
          <a:ln w="28575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Straight Arrow Connector 244"/>
          <p:cNvCxnSpPr>
            <a:stCxn id="162" idx="3"/>
            <a:endCxn id="45" idx="1"/>
          </p:cNvCxnSpPr>
          <p:nvPr/>
        </p:nvCxnSpPr>
        <p:spPr>
          <a:xfrm>
            <a:off x="4714876" y="1906243"/>
            <a:ext cx="440789" cy="1921"/>
          </a:xfrm>
          <a:prstGeom prst="straightConnector1">
            <a:avLst/>
          </a:prstGeom>
          <a:ln w="28575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Arrow Connector 263"/>
          <p:cNvCxnSpPr>
            <a:stCxn id="48" idx="1"/>
            <a:endCxn id="54" idx="3"/>
          </p:cNvCxnSpPr>
          <p:nvPr/>
        </p:nvCxnSpPr>
        <p:spPr>
          <a:xfrm rot="10800000" flipV="1">
            <a:off x="5399852" y="574854"/>
            <a:ext cx="237388" cy="4563"/>
          </a:xfrm>
          <a:prstGeom prst="straightConnector1">
            <a:avLst/>
          </a:prstGeom>
          <a:ln w="28575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Arrow Connector 269"/>
          <p:cNvCxnSpPr>
            <a:stCxn id="7" idx="2"/>
            <a:endCxn id="94" idx="0"/>
          </p:cNvCxnSpPr>
          <p:nvPr/>
        </p:nvCxnSpPr>
        <p:spPr>
          <a:xfrm rot="16200000" flipH="1">
            <a:off x="1422068" y="1314538"/>
            <a:ext cx="1297530" cy="250501"/>
          </a:xfrm>
          <a:prstGeom prst="straightConnector1">
            <a:avLst/>
          </a:prstGeom>
          <a:ln w="28575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Straight Arrow Connector 270"/>
          <p:cNvCxnSpPr>
            <a:stCxn id="45" idx="2"/>
            <a:endCxn id="74" idx="0"/>
          </p:cNvCxnSpPr>
          <p:nvPr/>
        </p:nvCxnSpPr>
        <p:spPr>
          <a:xfrm rot="5400000">
            <a:off x="5023550" y="2284467"/>
            <a:ext cx="508418" cy="7813"/>
          </a:xfrm>
          <a:prstGeom prst="straightConnector1">
            <a:avLst/>
          </a:prstGeom>
          <a:ln w="28575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Straight Arrow Connector 281"/>
          <p:cNvCxnSpPr/>
          <p:nvPr/>
        </p:nvCxnSpPr>
        <p:spPr>
          <a:xfrm rot="10800000">
            <a:off x="2324084" y="2214554"/>
            <a:ext cx="29520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Straight Arrow Connector 283"/>
          <p:cNvCxnSpPr>
            <a:stCxn id="94" idx="2"/>
            <a:endCxn id="16" idx="0"/>
          </p:cNvCxnSpPr>
          <p:nvPr/>
        </p:nvCxnSpPr>
        <p:spPr>
          <a:xfrm rot="16200000" flipH="1">
            <a:off x="1630587" y="2906051"/>
            <a:ext cx="1577670" cy="446676"/>
          </a:xfrm>
          <a:prstGeom prst="straightConnector1">
            <a:avLst/>
          </a:prstGeom>
          <a:ln w="28575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Straight Arrow Connector 284"/>
          <p:cNvCxnSpPr>
            <a:stCxn id="106" idx="3"/>
            <a:endCxn id="74" idx="1"/>
          </p:cNvCxnSpPr>
          <p:nvPr/>
        </p:nvCxnSpPr>
        <p:spPr>
          <a:xfrm>
            <a:off x="4899372" y="2662867"/>
            <a:ext cx="248480" cy="5715"/>
          </a:xfrm>
          <a:prstGeom prst="straightConnector1">
            <a:avLst/>
          </a:prstGeom>
          <a:ln w="28575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Straight Arrow Connector 290"/>
          <p:cNvCxnSpPr>
            <a:stCxn id="74" idx="2"/>
            <a:endCxn id="51" idx="0"/>
          </p:cNvCxnSpPr>
          <p:nvPr/>
        </p:nvCxnSpPr>
        <p:spPr>
          <a:xfrm rot="5400000">
            <a:off x="5051497" y="3012589"/>
            <a:ext cx="440362" cy="4348"/>
          </a:xfrm>
          <a:prstGeom prst="straightConnector1">
            <a:avLst/>
          </a:prstGeom>
          <a:ln w="28575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Arrow Connector 293"/>
          <p:cNvCxnSpPr>
            <a:stCxn id="11" idx="3"/>
            <a:endCxn id="54" idx="1"/>
          </p:cNvCxnSpPr>
          <p:nvPr/>
        </p:nvCxnSpPr>
        <p:spPr>
          <a:xfrm>
            <a:off x="3969233" y="573166"/>
            <a:ext cx="1178619" cy="6252"/>
          </a:xfrm>
          <a:prstGeom prst="straightConnector1">
            <a:avLst/>
          </a:prstGeom>
          <a:ln w="28575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Straight Arrow Connector 296"/>
          <p:cNvCxnSpPr>
            <a:stCxn id="54" idx="2"/>
            <a:endCxn id="42" idx="0"/>
          </p:cNvCxnSpPr>
          <p:nvPr/>
        </p:nvCxnSpPr>
        <p:spPr>
          <a:xfrm rot="5400000">
            <a:off x="5107457" y="871813"/>
            <a:ext cx="332790" cy="1588"/>
          </a:xfrm>
          <a:prstGeom prst="straightConnector1">
            <a:avLst/>
          </a:prstGeom>
          <a:ln w="28575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Elbow Connector 306"/>
          <p:cNvCxnSpPr>
            <a:stCxn id="51" idx="2"/>
            <a:endCxn id="12" idx="0"/>
          </p:cNvCxnSpPr>
          <p:nvPr/>
        </p:nvCxnSpPr>
        <p:spPr>
          <a:xfrm rot="5400000">
            <a:off x="2718120" y="1377982"/>
            <a:ext cx="442423" cy="4660346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2" name="Table 141"/>
          <p:cNvGraphicFramePr>
            <a:graphicFrameLocks noGrp="1"/>
          </p:cNvGraphicFramePr>
          <p:nvPr/>
        </p:nvGraphicFramePr>
        <p:xfrm>
          <a:off x="5643570" y="1428736"/>
          <a:ext cx="3143272" cy="40010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7087"/>
                <a:gridCol w="1000318"/>
                <a:gridCol w="556427"/>
                <a:gridCol w="1019440"/>
              </a:tblGrid>
              <a:tr h="347340"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For SHA256</a:t>
                      </a:r>
                      <a:r>
                        <a:rPr lang="en-US" sz="1600" b="1" baseline="-25000" dirty="0" smtClean="0"/>
                        <a:t>2</a:t>
                      </a:r>
                      <a:endParaRPr lang="en-IN" sz="1600" b="1" baseline="-2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 sz="1600" b="1" baseline="-2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 sz="1600" b="1" baseline="-2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968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H</a:t>
                      </a:r>
                      <a:r>
                        <a:rPr lang="en-US" sz="1200" b="1" baseline="-25000" dirty="0" smtClean="0"/>
                        <a:t>0</a:t>
                      </a:r>
                      <a:r>
                        <a:rPr lang="en-US" sz="1200" b="1" baseline="30000" dirty="0" smtClean="0"/>
                        <a:t>i</a:t>
                      </a:r>
                      <a:endParaRPr lang="en-IN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0x6a09e667</a:t>
                      </a:r>
                      <a:endParaRPr lang="en-IN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H</a:t>
                      </a:r>
                      <a:r>
                        <a:rPr lang="en-US" sz="1200" b="1" baseline="-25000" dirty="0" smtClean="0"/>
                        <a:t>0</a:t>
                      </a:r>
                      <a:r>
                        <a:rPr lang="en-US" sz="1200" b="1" baseline="30000" dirty="0" smtClean="0"/>
                        <a:t>i+1</a:t>
                      </a:r>
                      <a:endParaRPr lang="en-IN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0xXXXXXXXX</a:t>
                      </a:r>
                      <a:endParaRPr lang="en-IN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968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H</a:t>
                      </a:r>
                      <a:r>
                        <a:rPr lang="en-US" sz="1200" b="1" baseline="-25000" dirty="0" smtClean="0"/>
                        <a:t>1</a:t>
                      </a:r>
                      <a:r>
                        <a:rPr lang="en-US" sz="1200" b="1" baseline="30000" dirty="0" smtClean="0"/>
                        <a:t>i</a:t>
                      </a:r>
                      <a:endParaRPr lang="en-IN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0xbb67ae85</a:t>
                      </a:r>
                      <a:endParaRPr lang="en-IN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H</a:t>
                      </a:r>
                      <a:r>
                        <a:rPr lang="en-US" sz="1200" b="1" baseline="-25000" dirty="0" smtClean="0"/>
                        <a:t>1</a:t>
                      </a:r>
                      <a:r>
                        <a:rPr lang="en-US" sz="1200" b="1" baseline="30000" dirty="0" smtClean="0"/>
                        <a:t>i+1</a:t>
                      </a:r>
                      <a:endParaRPr lang="en-IN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0xXXXXXXXX</a:t>
                      </a:r>
                      <a:endParaRPr lang="en-IN" sz="12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463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H</a:t>
                      </a:r>
                      <a:r>
                        <a:rPr lang="en-US" sz="1200" b="1" baseline="-25000" dirty="0" smtClean="0"/>
                        <a:t>2</a:t>
                      </a:r>
                      <a:r>
                        <a:rPr lang="en-US" sz="1200" b="1" baseline="30000" dirty="0" smtClean="0"/>
                        <a:t>i</a:t>
                      </a:r>
                      <a:endParaRPr lang="en-IN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0x3c6ef372</a:t>
                      </a:r>
                      <a:endParaRPr lang="en-IN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H</a:t>
                      </a:r>
                      <a:r>
                        <a:rPr lang="en-US" sz="1200" b="1" baseline="-25000" dirty="0" smtClean="0"/>
                        <a:t>2</a:t>
                      </a:r>
                      <a:r>
                        <a:rPr lang="en-US" sz="1200" b="1" baseline="30000" dirty="0" smtClean="0"/>
                        <a:t>i+1</a:t>
                      </a:r>
                      <a:endParaRPr lang="en-IN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0xXXXXXXXX</a:t>
                      </a:r>
                      <a:endParaRPr lang="en-IN" sz="12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463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H</a:t>
                      </a:r>
                      <a:r>
                        <a:rPr lang="en-US" sz="1200" b="1" baseline="-25000" dirty="0" smtClean="0"/>
                        <a:t>3</a:t>
                      </a:r>
                      <a:r>
                        <a:rPr lang="en-US" sz="1200" b="1" baseline="30000" dirty="0" smtClean="0"/>
                        <a:t>i</a:t>
                      </a:r>
                      <a:endParaRPr lang="en-IN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0xa54ff53a</a:t>
                      </a:r>
                      <a:endParaRPr lang="en-IN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H</a:t>
                      </a:r>
                      <a:r>
                        <a:rPr lang="en-US" sz="1200" b="1" baseline="-25000" dirty="0" smtClean="0"/>
                        <a:t>3</a:t>
                      </a:r>
                      <a:r>
                        <a:rPr lang="en-US" sz="1200" b="1" baseline="30000" dirty="0" smtClean="0"/>
                        <a:t>i+1</a:t>
                      </a:r>
                      <a:endParaRPr lang="en-IN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0xXXXXXXXX</a:t>
                      </a:r>
                      <a:endParaRPr lang="en-IN" sz="12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463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H</a:t>
                      </a:r>
                      <a:r>
                        <a:rPr lang="en-US" sz="1200" b="1" baseline="-25000" dirty="0" smtClean="0"/>
                        <a:t>4</a:t>
                      </a:r>
                      <a:r>
                        <a:rPr lang="en-US" sz="1200" b="1" baseline="30000" dirty="0" smtClean="0"/>
                        <a:t>i</a:t>
                      </a:r>
                      <a:endParaRPr lang="en-IN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0x510e527f</a:t>
                      </a:r>
                      <a:endParaRPr lang="en-IN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H</a:t>
                      </a:r>
                      <a:r>
                        <a:rPr lang="en-US" sz="1200" b="1" baseline="-25000" dirty="0" smtClean="0"/>
                        <a:t>4</a:t>
                      </a:r>
                      <a:r>
                        <a:rPr lang="en-US" sz="1200" b="1" baseline="30000" dirty="0" smtClean="0"/>
                        <a:t>i+1</a:t>
                      </a:r>
                      <a:endParaRPr lang="en-IN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0xXXXXXXXX</a:t>
                      </a:r>
                      <a:endParaRPr lang="en-IN" sz="12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968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H</a:t>
                      </a:r>
                      <a:r>
                        <a:rPr lang="en-US" sz="1200" b="1" baseline="-25000" dirty="0" smtClean="0"/>
                        <a:t>5</a:t>
                      </a:r>
                      <a:r>
                        <a:rPr lang="en-US" sz="1200" b="1" baseline="30000" dirty="0" smtClean="0"/>
                        <a:t>i</a:t>
                      </a:r>
                      <a:endParaRPr lang="en-IN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0x9b05688c</a:t>
                      </a:r>
                      <a:endParaRPr lang="en-IN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H</a:t>
                      </a:r>
                      <a:r>
                        <a:rPr lang="en-US" sz="1200" b="1" baseline="-25000" dirty="0" smtClean="0"/>
                        <a:t>5</a:t>
                      </a:r>
                      <a:r>
                        <a:rPr lang="en-US" sz="1200" b="1" baseline="30000" dirty="0" smtClean="0"/>
                        <a:t>i+1</a:t>
                      </a:r>
                      <a:endParaRPr lang="en-IN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0xXXXXXXXX</a:t>
                      </a:r>
                      <a:endParaRPr lang="en-IN" sz="12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463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H</a:t>
                      </a:r>
                      <a:r>
                        <a:rPr lang="en-US" sz="1200" b="1" baseline="-25000" dirty="0" smtClean="0"/>
                        <a:t>6</a:t>
                      </a:r>
                      <a:r>
                        <a:rPr lang="en-US" sz="1200" b="1" baseline="30000" dirty="0" smtClean="0"/>
                        <a:t>i</a:t>
                      </a:r>
                      <a:endParaRPr lang="en-IN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0x1f83d9ab</a:t>
                      </a:r>
                      <a:endParaRPr lang="en-IN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H</a:t>
                      </a:r>
                      <a:r>
                        <a:rPr lang="en-US" sz="1200" b="1" baseline="-25000" dirty="0" smtClean="0"/>
                        <a:t>6</a:t>
                      </a:r>
                      <a:r>
                        <a:rPr lang="en-US" sz="1200" b="1" baseline="30000" dirty="0" smtClean="0"/>
                        <a:t>i+1</a:t>
                      </a:r>
                      <a:endParaRPr lang="en-IN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0x000000XX</a:t>
                      </a:r>
                      <a:endParaRPr lang="en-IN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968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H</a:t>
                      </a:r>
                      <a:r>
                        <a:rPr lang="en-US" sz="1200" b="1" baseline="-25000" dirty="0" smtClean="0"/>
                        <a:t>7</a:t>
                      </a:r>
                      <a:r>
                        <a:rPr lang="en-US" sz="1200" b="1" baseline="30000" dirty="0" smtClean="0"/>
                        <a:t>i</a:t>
                      </a:r>
                      <a:endParaRPr lang="en-IN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0x5be0cd19</a:t>
                      </a:r>
                      <a:endParaRPr lang="en-IN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H</a:t>
                      </a:r>
                      <a:r>
                        <a:rPr lang="en-US" sz="1200" b="1" baseline="-25000" dirty="0" smtClean="0"/>
                        <a:t>7</a:t>
                      </a:r>
                      <a:r>
                        <a:rPr lang="en-US" sz="1200" b="1" baseline="30000" dirty="0" smtClean="0"/>
                        <a:t>i+1</a:t>
                      </a:r>
                      <a:endParaRPr lang="en-IN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0x00000000</a:t>
                      </a:r>
                      <a:endParaRPr lang="en-IN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Box 41"/>
          <p:cNvSpPr txBox="1"/>
          <p:nvPr/>
        </p:nvSpPr>
        <p:spPr>
          <a:xfrm>
            <a:off x="1361638" y="1038208"/>
            <a:ext cx="252000" cy="252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IN" sz="2400" b="1" dirty="0"/>
          </a:p>
        </p:txBody>
      </p:sp>
      <p:cxnSp>
        <p:nvCxnSpPr>
          <p:cNvPr id="43" name="Straight Connector 42"/>
          <p:cNvCxnSpPr>
            <a:stCxn id="42" idx="0"/>
            <a:endCxn id="42" idx="2"/>
          </p:cNvCxnSpPr>
          <p:nvPr/>
        </p:nvCxnSpPr>
        <p:spPr>
          <a:xfrm rot="16200000" flipH="1">
            <a:off x="1361638" y="1164208"/>
            <a:ext cx="252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42" idx="1"/>
            <a:endCxn id="42" idx="3"/>
          </p:cNvCxnSpPr>
          <p:nvPr/>
        </p:nvCxnSpPr>
        <p:spPr>
          <a:xfrm rot="10800000" flipH="1">
            <a:off x="1361638" y="1164208"/>
            <a:ext cx="252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369451" y="1428736"/>
            <a:ext cx="252000" cy="252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IN" sz="2400" b="1" dirty="0"/>
          </a:p>
        </p:txBody>
      </p:sp>
      <p:cxnSp>
        <p:nvCxnSpPr>
          <p:cNvPr id="46" name="Straight Connector 45"/>
          <p:cNvCxnSpPr>
            <a:stCxn id="45" idx="0"/>
            <a:endCxn id="45" idx="2"/>
          </p:cNvCxnSpPr>
          <p:nvPr/>
        </p:nvCxnSpPr>
        <p:spPr>
          <a:xfrm>
            <a:off x="1495451" y="1428736"/>
            <a:ext cx="0" cy="252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45" idx="1"/>
            <a:endCxn id="45" idx="3"/>
          </p:cNvCxnSpPr>
          <p:nvPr/>
        </p:nvCxnSpPr>
        <p:spPr>
          <a:xfrm>
            <a:off x="1369451" y="1554736"/>
            <a:ext cx="252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42" idx="2"/>
            <a:endCxn id="45" idx="0"/>
          </p:cNvCxnSpPr>
          <p:nvPr/>
        </p:nvCxnSpPr>
        <p:spPr>
          <a:xfrm>
            <a:off x="1487638" y="1290208"/>
            <a:ext cx="7813" cy="138528"/>
          </a:xfrm>
          <a:prstGeom prst="straightConnector1">
            <a:avLst/>
          </a:prstGeom>
          <a:ln w="28575">
            <a:solidFill>
              <a:schemeClr val="tx1"/>
            </a:solidFill>
            <a:headEnd type="oval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Arrow Connector 240"/>
          <p:cNvCxnSpPr>
            <a:endCxn id="42" idx="1"/>
          </p:cNvCxnSpPr>
          <p:nvPr/>
        </p:nvCxnSpPr>
        <p:spPr>
          <a:xfrm>
            <a:off x="1071538" y="1159503"/>
            <a:ext cx="290100" cy="4705"/>
          </a:xfrm>
          <a:prstGeom prst="straightConnector1">
            <a:avLst/>
          </a:prstGeom>
          <a:ln w="28575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Straight Arrow Connector 244"/>
          <p:cNvCxnSpPr>
            <a:endCxn id="45" idx="1"/>
          </p:cNvCxnSpPr>
          <p:nvPr/>
        </p:nvCxnSpPr>
        <p:spPr>
          <a:xfrm flipV="1">
            <a:off x="1071538" y="1554736"/>
            <a:ext cx="297913" cy="16876"/>
          </a:xfrm>
          <a:prstGeom prst="straightConnector1">
            <a:avLst/>
          </a:prstGeom>
          <a:ln w="28575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Straight Arrow Connector 270"/>
          <p:cNvCxnSpPr>
            <a:stCxn id="45" idx="2"/>
          </p:cNvCxnSpPr>
          <p:nvPr/>
        </p:nvCxnSpPr>
        <p:spPr>
          <a:xfrm>
            <a:off x="1495451" y="1680736"/>
            <a:ext cx="4715" cy="319504"/>
          </a:xfrm>
          <a:prstGeom prst="straightConnector1">
            <a:avLst/>
          </a:prstGeom>
          <a:ln w="28575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Straight Arrow Connector 296"/>
          <p:cNvCxnSpPr>
            <a:endCxn id="42" idx="0"/>
          </p:cNvCxnSpPr>
          <p:nvPr/>
        </p:nvCxnSpPr>
        <p:spPr>
          <a:xfrm flipH="1">
            <a:off x="1487638" y="785794"/>
            <a:ext cx="12528" cy="252414"/>
          </a:xfrm>
          <a:prstGeom prst="straightConnector1">
            <a:avLst/>
          </a:prstGeom>
          <a:ln w="28575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Box 143"/>
          <p:cNvSpPr txBox="1"/>
          <p:nvPr/>
        </p:nvSpPr>
        <p:spPr>
          <a:xfrm>
            <a:off x="3534182" y="1357298"/>
            <a:ext cx="252000" cy="252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IN" sz="2400" b="1" dirty="0"/>
          </a:p>
        </p:txBody>
      </p:sp>
      <p:cxnSp>
        <p:nvCxnSpPr>
          <p:cNvPr id="145" name="Straight Connector 144"/>
          <p:cNvCxnSpPr>
            <a:stCxn id="144" idx="0"/>
            <a:endCxn id="144" idx="2"/>
          </p:cNvCxnSpPr>
          <p:nvPr/>
        </p:nvCxnSpPr>
        <p:spPr>
          <a:xfrm>
            <a:off x="3660182" y="1357298"/>
            <a:ext cx="0" cy="252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>
            <a:off x="3534182" y="1500174"/>
            <a:ext cx="252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>
            <a:off x="3664530" y="1071546"/>
            <a:ext cx="12528" cy="281404"/>
          </a:xfrm>
          <a:prstGeom prst="straightConnector1">
            <a:avLst/>
          </a:prstGeom>
          <a:ln w="28575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/>
          <p:nvPr/>
        </p:nvCxnSpPr>
        <p:spPr>
          <a:xfrm flipV="1">
            <a:off x="3186000" y="1483298"/>
            <a:ext cx="390942" cy="16876"/>
          </a:xfrm>
          <a:prstGeom prst="straightConnector1">
            <a:avLst/>
          </a:prstGeom>
          <a:ln w="28575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>
            <a:stCxn id="144" idx="2"/>
          </p:cNvCxnSpPr>
          <p:nvPr/>
        </p:nvCxnSpPr>
        <p:spPr>
          <a:xfrm>
            <a:off x="3660182" y="1609298"/>
            <a:ext cx="4715" cy="319504"/>
          </a:xfrm>
          <a:prstGeom prst="straightConnector1">
            <a:avLst/>
          </a:prstGeom>
          <a:ln w="28575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Box 156"/>
          <p:cNvSpPr txBox="1"/>
          <p:nvPr/>
        </p:nvSpPr>
        <p:spPr>
          <a:xfrm>
            <a:off x="2676926" y="785794"/>
            <a:ext cx="500066" cy="9233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C.</a:t>
            </a:r>
            <a:br>
              <a:rPr lang="fr-FR" dirty="0" smtClean="0"/>
            </a:br>
            <a:r>
              <a:rPr lang="fr-FR" dirty="0" smtClean="0"/>
              <a:t>S.</a:t>
            </a:r>
            <a:br>
              <a:rPr lang="fr-FR" dirty="0" smtClean="0"/>
            </a:br>
            <a:r>
              <a:rPr lang="fr-FR" dirty="0" smtClean="0"/>
              <a:t>A.</a:t>
            </a:r>
            <a:endParaRPr lang="en-US" dirty="0"/>
          </a:p>
        </p:txBody>
      </p:sp>
      <p:cxnSp>
        <p:nvCxnSpPr>
          <p:cNvPr id="164" name="Straight Arrow Connector 163"/>
          <p:cNvCxnSpPr/>
          <p:nvPr/>
        </p:nvCxnSpPr>
        <p:spPr>
          <a:xfrm>
            <a:off x="3176992" y="1071546"/>
            <a:ext cx="500066" cy="0"/>
          </a:xfrm>
          <a:prstGeom prst="straightConnector1">
            <a:avLst/>
          </a:prstGeom>
          <a:ln w="28575" cmpd="sng">
            <a:solidFill>
              <a:schemeClr val="tx1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Arrow Connector 168"/>
          <p:cNvCxnSpPr/>
          <p:nvPr/>
        </p:nvCxnSpPr>
        <p:spPr>
          <a:xfrm>
            <a:off x="1071538" y="785794"/>
            <a:ext cx="428628" cy="0"/>
          </a:xfrm>
          <a:prstGeom prst="straightConnector1">
            <a:avLst/>
          </a:prstGeom>
          <a:ln w="28575" cmpd="sng">
            <a:solidFill>
              <a:schemeClr val="tx1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Arrow Connector 194"/>
          <p:cNvCxnSpPr/>
          <p:nvPr/>
        </p:nvCxnSpPr>
        <p:spPr>
          <a:xfrm>
            <a:off x="2428860" y="1214422"/>
            <a:ext cx="290100" cy="4705"/>
          </a:xfrm>
          <a:prstGeom prst="straightConnector1">
            <a:avLst/>
          </a:prstGeom>
          <a:ln w="28575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Arrow Connector 231"/>
          <p:cNvCxnSpPr/>
          <p:nvPr/>
        </p:nvCxnSpPr>
        <p:spPr>
          <a:xfrm>
            <a:off x="2428860" y="857232"/>
            <a:ext cx="290100" cy="4705"/>
          </a:xfrm>
          <a:prstGeom prst="straightConnector1">
            <a:avLst/>
          </a:prstGeom>
          <a:ln w="28575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Straight Arrow Connector 246"/>
          <p:cNvCxnSpPr/>
          <p:nvPr/>
        </p:nvCxnSpPr>
        <p:spPr>
          <a:xfrm>
            <a:off x="2428860" y="1571612"/>
            <a:ext cx="290100" cy="4705"/>
          </a:xfrm>
          <a:prstGeom prst="straightConnector1">
            <a:avLst/>
          </a:prstGeom>
          <a:ln w="28575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8" name="TextBox 247"/>
          <p:cNvSpPr txBox="1"/>
          <p:nvPr/>
        </p:nvSpPr>
        <p:spPr>
          <a:xfrm>
            <a:off x="2071670" y="642918"/>
            <a:ext cx="2143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a</a:t>
            </a:r>
            <a:endParaRPr lang="fr-FR" sz="2400" dirty="0" smtClean="0"/>
          </a:p>
          <a:p>
            <a:r>
              <a:rPr lang="fr-FR" sz="2400" dirty="0" smtClean="0"/>
              <a:t>b</a:t>
            </a:r>
            <a:endParaRPr lang="fr-FR" sz="2400" dirty="0" smtClean="0"/>
          </a:p>
          <a:p>
            <a:r>
              <a:rPr lang="fr-FR" sz="2400" dirty="0" smtClean="0"/>
              <a:t>c</a:t>
            </a:r>
            <a:endParaRPr lang="en-US" sz="2400" dirty="0"/>
          </a:p>
        </p:txBody>
      </p:sp>
      <p:sp>
        <p:nvSpPr>
          <p:cNvPr id="249" name="TextBox 248"/>
          <p:cNvSpPr txBox="1"/>
          <p:nvPr/>
        </p:nvSpPr>
        <p:spPr>
          <a:xfrm>
            <a:off x="714348" y="571480"/>
            <a:ext cx="2143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a</a:t>
            </a:r>
            <a:endParaRPr lang="fr-FR" sz="2400" dirty="0" smtClean="0"/>
          </a:p>
          <a:p>
            <a:r>
              <a:rPr lang="fr-FR" sz="2400" dirty="0" smtClean="0"/>
              <a:t>b</a:t>
            </a:r>
            <a:endParaRPr lang="fr-FR" sz="2400" dirty="0" smtClean="0"/>
          </a:p>
          <a:p>
            <a:r>
              <a:rPr lang="fr-FR" sz="2400" dirty="0" smtClean="0"/>
              <a:t>c</a:t>
            </a:r>
            <a:endParaRPr lang="en-US" sz="2400" dirty="0"/>
          </a:p>
        </p:txBody>
      </p:sp>
      <p:sp>
        <p:nvSpPr>
          <p:cNvPr id="265" name="TextBox 264"/>
          <p:cNvSpPr txBox="1"/>
          <p:nvPr/>
        </p:nvSpPr>
        <p:spPr>
          <a:xfrm>
            <a:off x="3009888" y="1824327"/>
            <a:ext cx="11334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a+b+c</a:t>
            </a:r>
            <a:endParaRPr lang="en-US" sz="2400" dirty="0"/>
          </a:p>
        </p:txBody>
      </p:sp>
      <p:sp>
        <p:nvSpPr>
          <p:cNvPr id="266" name="TextBox 265"/>
          <p:cNvSpPr txBox="1"/>
          <p:nvPr/>
        </p:nvSpPr>
        <p:spPr>
          <a:xfrm>
            <a:off x="1000100" y="1824327"/>
            <a:ext cx="11334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a+b+c</a:t>
            </a:r>
            <a:endParaRPr lang="en-US" sz="2400" dirty="0"/>
          </a:p>
        </p:txBody>
      </p:sp>
      <p:sp>
        <p:nvSpPr>
          <p:cNvPr id="269" name="TextBox 268"/>
          <p:cNvSpPr txBox="1"/>
          <p:nvPr/>
        </p:nvSpPr>
        <p:spPr>
          <a:xfrm>
            <a:off x="2143108" y="2192529"/>
            <a:ext cx="19288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cost = 1+ε  adders</a:t>
            </a:r>
            <a:endParaRPr lang="en-GB" sz="1400" dirty="0"/>
          </a:p>
        </p:txBody>
      </p:sp>
      <p:sp>
        <p:nvSpPr>
          <p:cNvPr id="272" name="TextBox 271"/>
          <p:cNvSpPr txBox="1"/>
          <p:nvPr/>
        </p:nvSpPr>
        <p:spPr>
          <a:xfrm>
            <a:off x="357158" y="2192529"/>
            <a:ext cx="19288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cost = 2 adders</a:t>
            </a:r>
            <a:endParaRPr lang="en-GB" sz="1400" dirty="0"/>
          </a:p>
        </p:txBody>
      </p:sp>
      <p:sp>
        <p:nvSpPr>
          <p:cNvPr id="287" name="TextBox 286"/>
          <p:cNvSpPr txBox="1"/>
          <p:nvPr/>
        </p:nvSpPr>
        <p:spPr>
          <a:xfrm>
            <a:off x="3143240" y="1214422"/>
            <a:ext cx="428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ps</a:t>
            </a:r>
            <a:endParaRPr lang="en-GB" sz="1400" dirty="0"/>
          </a:p>
        </p:txBody>
      </p:sp>
      <p:sp>
        <p:nvSpPr>
          <p:cNvPr id="288" name="TextBox 287"/>
          <p:cNvSpPr txBox="1"/>
          <p:nvPr/>
        </p:nvSpPr>
        <p:spPr>
          <a:xfrm>
            <a:off x="3143240" y="785794"/>
            <a:ext cx="428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sc</a:t>
            </a:r>
            <a:endParaRPr lang="en-GB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357467"/>
            <a:ext cx="45000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</a:t>
            </a:r>
            <a:r>
              <a:rPr lang="en-US" sz="2400" b="1" baseline="-25000" dirty="0" smtClean="0"/>
              <a:t>t</a:t>
            </a:r>
            <a:endParaRPr lang="en-IN" sz="2400" b="1" baseline="-25000" dirty="0"/>
          </a:p>
        </p:txBody>
      </p:sp>
      <p:sp>
        <p:nvSpPr>
          <p:cNvPr id="5" name="TextBox 4"/>
          <p:cNvSpPr txBox="1"/>
          <p:nvPr/>
        </p:nvSpPr>
        <p:spPr>
          <a:xfrm>
            <a:off x="805323" y="359024"/>
            <a:ext cx="45000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B</a:t>
            </a:r>
            <a:r>
              <a:rPr lang="en-US" sz="2400" b="1" baseline="-25000" dirty="0" smtClean="0"/>
              <a:t>t</a:t>
            </a:r>
            <a:endParaRPr lang="en-IN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263183" y="357166"/>
            <a:ext cx="45000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C</a:t>
            </a:r>
            <a:r>
              <a:rPr lang="en-US" sz="2400" b="1" baseline="-25000" dirty="0" smtClean="0"/>
              <a:t>t</a:t>
            </a:r>
            <a:endParaRPr lang="en-IN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720583" y="359024"/>
            <a:ext cx="45000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D</a:t>
            </a:r>
            <a:r>
              <a:rPr lang="en-US" sz="2400" b="1" baseline="-25000" dirty="0" smtClean="0"/>
              <a:t>t</a:t>
            </a:r>
            <a:endParaRPr lang="en-IN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179177" y="359024"/>
            <a:ext cx="45000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E</a:t>
            </a:r>
            <a:r>
              <a:rPr lang="en-US" sz="2400" b="1" baseline="-25000" dirty="0" smtClean="0"/>
              <a:t>t</a:t>
            </a:r>
            <a:endParaRPr lang="en-IN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628639" y="357166"/>
            <a:ext cx="45000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F</a:t>
            </a:r>
            <a:r>
              <a:rPr lang="en-US" sz="2400" b="1" baseline="-25000" dirty="0" smtClean="0"/>
              <a:t>t</a:t>
            </a:r>
            <a:endParaRPr lang="en-IN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077905" y="359024"/>
            <a:ext cx="45000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G</a:t>
            </a:r>
            <a:r>
              <a:rPr lang="en-US" sz="2400" b="1" baseline="-25000" dirty="0" smtClean="0"/>
              <a:t>t</a:t>
            </a:r>
            <a:endParaRPr lang="en-IN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519233" y="357166"/>
            <a:ext cx="45000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H</a:t>
            </a:r>
            <a:r>
              <a:rPr lang="en-US" sz="2400" b="1" baseline="-25000" dirty="0" smtClean="0"/>
              <a:t>t</a:t>
            </a:r>
            <a:endParaRPr lang="en-IN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57158" y="3929367"/>
            <a:ext cx="50400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A</a:t>
            </a:r>
            <a:r>
              <a:rPr lang="en-US" sz="1200" b="1" baseline="-25000" dirty="0" smtClean="0"/>
              <a:t>t+1</a:t>
            </a:r>
            <a:endParaRPr lang="en-IN" sz="1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861986" y="3918224"/>
            <a:ext cx="50400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B</a:t>
            </a:r>
            <a:r>
              <a:rPr lang="en-US" sz="1600" b="1" baseline="-25000" dirty="0" smtClean="0"/>
              <a:t>t</a:t>
            </a:r>
            <a:r>
              <a:rPr lang="en-US" b="1" baseline="-25000" dirty="0" smtClean="0"/>
              <a:t>+1</a:t>
            </a:r>
            <a:endParaRPr lang="en-IN" sz="2400" b="1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1369990" y="3929066"/>
            <a:ext cx="50400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C</a:t>
            </a:r>
            <a:r>
              <a:rPr lang="en-US" sz="1600" b="1" baseline="-25000" dirty="0" smtClean="0"/>
              <a:t>t+1</a:t>
            </a:r>
            <a:endParaRPr lang="en-IN" sz="1600" b="1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1877994" y="3918224"/>
            <a:ext cx="50400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D</a:t>
            </a:r>
            <a:r>
              <a:rPr lang="en-US" sz="1600" b="1" baseline="-25000" dirty="0" smtClean="0"/>
              <a:t>t+1</a:t>
            </a:r>
            <a:endParaRPr lang="en-IN" sz="1600" b="1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2390760" y="3918224"/>
            <a:ext cx="50400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E</a:t>
            </a:r>
            <a:r>
              <a:rPr lang="en-US" sz="1600" b="1" baseline="-25000" dirty="0" smtClean="0"/>
              <a:t>t+1</a:t>
            </a:r>
            <a:endParaRPr lang="en-IN" sz="1600" b="1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2890826" y="3918224"/>
            <a:ext cx="50400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F</a:t>
            </a:r>
            <a:r>
              <a:rPr lang="en-US" sz="1600" b="1" baseline="-25000" dirty="0" smtClean="0"/>
              <a:t>t+1</a:t>
            </a:r>
            <a:endParaRPr lang="en-IN" sz="1600" b="1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3390892" y="3918224"/>
            <a:ext cx="50400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G</a:t>
            </a:r>
            <a:r>
              <a:rPr lang="en-US" sz="1600" b="1" baseline="-25000" dirty="0" smtClean="0"/>
              <a:t>t+1</a:t>
            </a:r>
            <a:endParaRPr lang="en-IN" sz="1600" b="1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3899724" y="3918224"/>
            <a:ext cx="50400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H</a:t>
            </a:r>
            <a:r>
              <a:rPr lang="en-US" sz="1600" b="1" baseline="-25000" dirty="0" smtClean="0"/>
              <a:t>t+1</a:t>
            </a:r>
            <a:endParaRPr lang="en-IN" sz="1600" b="1" baseline="-25000" dirty="0"/>
          </a:p>
        </p:txBody>
      </p:sp>
      <p:cxnSp>
        <p:nvCxnSpPr>
          <p:cNvPr id="59" name="Straight Arrow Connector 58"/>
          <p:cNvCxnSpPr/>
          <p:nvPr/>
        </p:nvCxnSpPr>
        <p:spPr>
          <a:xfrm flipH="1">
            <a:off x="6143636" y="2143116"/>
            <a:ext cx="357190" cy="357190"/>
          </a:xfrm>
          <a:prstGeom prst="straightConnector1">
            <a:avLst/>
          </a:prstGeom>
          <a:ln w="28575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81" idx="3"/>
          </p:cNvCxnSpPr>
          <p:nvPr/>
        </p:nvCxnSpPr>
        <p:spPr>
          <a:xfrm>
            <a:off x="4714876" y="3287810"/>
            <a:ext cx="642942" cy="69752"/>
          </a:xfrm>
          <a:prstGeom prst="straightConnector1">
            <a:avLst/>
          </a:prstGeom>
          <a:ln w="28575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80"/>
          <p:cNvSpPr/>
          <p:nvPr/>
        </p:nvSpPr>
        <p:spPr>
          <a:xfrm>
            <a:off x="4282876" y="3071810"/>
            <a:ext cx="432000" cy="43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baseline="-50000" dirty="0" smtClean="0">
                <a:solidFill>
                  <a:schemeClr val="tx1"/>
                </a:solidFill>
              </a:rPr>
              <a:t>0</a:t>
            </a:r>
            <a:endParaRPr lang="en-IN" sz="1600" b="1" baseline="-50000" dirty="0">
              <a:solidFill>
                <a:schemeClr val="tx1"/>
              </a:solidFill>
            </a:endParaRPr>
          </a:p>
        </p:txBody>
      </p:sp>
      <p:pic>
        <p:nvPicPr>
          <p:cNvPr id="82" name="Picture 2" descr="\displaystyle \su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4314" y="3143248"/>
            <a:ext cx="228600" cy="228600"/>
          </a:xfrm>
          <a:prstGeom prst="rect">
            <a:avLst/>
          </a:prstGeom>
          <a:noFill/>
        </p:spPr>
      </p:pic>
      <p:sp>
        <p:nvSpPr>
          <p:cNvPr id="106" name="TextBox 105"/>
          <p:cNvSpPr txBox="1"/>
          <p:nvPr/>
        </p:nvSpPr>
        <p:spPr>
          <a:xfrm>
            <a:off x="4143372" y="2428867"/>
            <a:ext cx="756000" cy="46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70" dirty="0" smtClean="0"/>
              <a:t>Maj()</a:t>
            </a:r>
            <a:endParaRPr lang="en-IN" sz="2070" dirty="0"/>
          </a:p>
        </p:txBody>
      </p:sp>
      <p:cxnSp>
        <p:nvCxnSpPr>
          <p:cNvPr id="147" name="Straight Arrow Connector 146"/>
          <p:cNvCxnSpPr>
            <a:stCxn id="4" idx="2"/>
            <a:endCxn id="13" idx="0"/>
          </p:cNvCxnSpPr>
          <p:nvPr/>
        </p:nvCxnSpPr>
        <p:spPr>
          <a:xfrm rot="16200000" flipH="1">
            <a:off x="-716306" y="2087931"/>
            <a:ext cx="3128757" cy="531828"/>
          </a:xfrm>
          <a:prstGeom prst="straightConnector1">
            <a:avLst/>
          </a:prstGeom>
          <a:ln w="28575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>
            <a:stCxn id="5" idx="2"/>
            <a:endCxn id="14" idx="0"/>
          </p:cNvCxnSpPr>
          <p:nvPr/>
        </p:nvCxnSpPr>
        <p:spPr>
          <a:xfrm rot="16200000" flipH="1">
            <a:off x="-242865" y="2064211"/>
            <a:ext cx="3138042" cy="591667"/>
          </a:xfrm>
          <a:prstGeom prst="straightConnector1">
            <a:avLst/>
          </a:prstGeom>
          <a:ln w="28575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>
            <a:stCxn id="6" idx="2"/>
            <a:endCxn id="15" idx="0"/>
          </p:cNvCxnSpPr>
          <p:nvPr/>
        </p:nvCxnSpPr>
        <p:spPr>
          <a:xfrm rot="16200000" flipH="1">
            <a:off x="244559" y="2032789"/>
            <a:ext cx="3129058" cy="641811"/>
          </a:xfrm>
          <a:prstGeom prst="straightConnector1">
            <a:avLst/>
          </a:prstGeom>
          <a:ln w="28575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>
            <a:stCxn id="8" idx="2"/>
            <a:endCxn id="17" idx="0"/>
          </p:cNvCxnSpPr>
          <p:nvPr/>
        </p:nvCxnSpPr>
        <p:spPr>
          <a:xfrm rot="16200000" flipH="1">
            <a:off x="1209901" y="1985299"/>
            <a:ext cx="3127200" cy="738649"/>
          </a:xfrm>
          <a:prstGeom prst="straightConnector1">
            <a:avLst/>
          </a:prstGeom>
          <a:ln w="28575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Arrow Connector 155"/>
          <p:cNvCxnSpPr>
            <a:stCxn id="9" idx="2"/>
            <a:endCxn id="18" idx="0"/>
          </p:cNvCxnSpPr>
          <p:nvPr/>
        </p:nvCxnSpPr>
        <p:spPr>
          <a:xfrm rot="16200000" flipH="1">
            <a:off x="1683736" y="1959068"/>
            <a:ext cx="3129058" cy="789253"/>
          </a:xfrm>
          <a:prstGeom prst="straightConnector1">
            <a:avLst/>
          </a:prstGeom>
          <a:ln w="28575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Arrow Connector 157"/>
          <p:cNvCxnSpPr>
            <a:stCxn id="10" idx="2"/>
            <a:endCxn id="19" idx="0"/>
          </p:cNvCxnSpPr>
          <p:nvPr/>
        </p:nvCxnSpPr>
        <p:spPr>
          <a:xfrm rot="16200000" flipH="1">
            <a:off x="2163714" y="1930214"/>
            <a:ext cx="3127200" cy="848819"/>
          </a:xfrm>
          <a:prstGeom prst="straightConnector1">
            <a:avLst/>
          </a:prstGeom>
          <a:ln w="28575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Rectangle 161"/>
          <p:cNvSpPr/>
          <p:nvPr/>
        </p:nvSpPr>
        <p:spPr>
          <a:xfrm>
            <a:off x="4282876" y="1500174"/>
            <a:ext cx="432000" cy="43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baseline="-50000" dirty="0" smtClean="0">
                <a:solidFill>
                  <a:schemeClr val="tx1"/>
                </a:solidFill>
              </a:rPr>
              <a:t>1</a:t>
            </a:r>
            <a:endParaRPr lang="en-IN" sz="1600" b="1" baseline="-50000" dirty="0">
              <a:solidFill>
                <a:schemeClr val="tx1"/>
              </a:solidFill>
            </a:endParaRPr>
          </a:p>
        </p:txBody>
      </p:sp>
      <p:pic>
        <p:nvPicPr>
          <p:cNvPr id="163" name="Picture 2" descr="\displaystyle \su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4314" y="1557326"/>
            <a:ext cx="228600" cy="228600"/>
          </a:xfrm>
          <a:prstGeom prst="rect">
            <a:avLst/>
          </a:prstGeom>
          <a:noFill/>
        </p:spPr>
      </p:pic>
      <p:sp>
        <p:nvSpPr>
          <p:cNvPr id="173" name="TextBox 172"/>
          <p:cNvSpPr txBox="1"/>
          <p:nvPr/>
        </p:nvSpPr>
        <p:spPr>
          <a:xfrm>
            <a:off x="4143372" y="857232"/>
            <a:ext cx="756000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Ch()</a:t>
            </a:r>
            <a:endParaRPr lang="en-IN" sz="2400" dirty="0"/>
          </a:p>
        </p:txBody>
      </p:sp>
      <p:sp>
        <p:nvSpPr>
          <p:cNvPr id="198" name="TextBox 197"/>
          <p:cNvSpPr txBox="1"/>
          <p:nvPr/>
        </p:nvSpPr>
        <p:spPr>
          <a:xfrm>
            <a:off x="4357686" y="549455"/>
            <a:ext cx="642942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K</a:t>
            </a:r>
            <a:r>
              <a:rPr lang="en-US" sz="1400" b="1" baseline="-25000" dirty="0" smtClean="0"/>
              <a:t>t</a:t>
            </a:r>
            <a:endParaRPr lang="en-IN" sz="1400" b="1" baseline="-25000" dirty="0"/>
          </a:p>
        </p:txBody>
      </p:sp>
      <p:cxnSp>
        <p:nvCxnSpPr>
          <p:cNvPr id="225" name="Straight Arrow Connector 224"/>
          <p:cNvCxnSpPr>
            <a:stCxn id="12" idx="2"/>
          </p:cNvCxnSpPr>
          <p:nvPr/>
        </p:nvCxnSpPr>
        <p:spPr>
          <a:xfrm rot="16200000" flipH="1">
            <a:off x="150250" y="4820275"/>
            <a:ext cx="925021" cy="7204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Arrow Connector 226"/>
          <p:cNvCxnSpPr>
            <a:stCxn id="13" idx="2"/>
          </p:cNvCxnSpPr>
          <p:nvPr/>
        </p:nvCxnSpPr>
        <p:spPr>
          <a:xfrm rot="16200000" flipH="1">
            <a:off x="651745" y="4812465"/>
            <a:ext cx="937720" cy="13238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Arrow Connector 228"/>
          <p:cNvCxnSpPr>
            <a:stCxn id="14" idx="2"/>
          </p:cNvCxnSpPr>
          <p:nvPr/>
        </p:nvCxnSpPr>
        <p:spPr>
          <a:xfrm rot="16200000" flipH="1">
            <a:off x="1167551" y="4815505"/>
            <a:ext cx="926878" cy="18000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Arrow Connector 230"/>
          <p:cNvCxnSpPr>
            <a:stCxn id="15" idx="2"/>
          </p:cNvCxnSpPr>
          <p:nvPr/>
        </p:nvCxnSpPr>
        <p:spPr>
          <a:xfrm rot="16200000" flipH="1">
            <a:off x="1669217" y="4811001"/>
            <a:ext cx="937720" cy="16166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Arrow Connector 232"/>
          <p:cNvCxnSpPr>
            <a:stCxn id="16" idx="2"/>
          </p:cNvCxnSpPr>
          <p:nvPr/>
        </p:nvCxnSpPr>
        <p:spPr>
          <a:xfrm rot="16200000" flipH="1">
            <a:off x="2181983" y="4811001"/>
            <a:ext cx="937720" cy="16166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Arrow Connector 234"/>
          <p:cNvCxnSpPr>
            <a:stCxn id="17" idx="2"/>
          </p:cNvCxnSpPr>
          <p:nvPr/>
        </p:nvCxnSpPr>
        <p:spPr>
          <a:xfrm rot="16200000" flipH="1">
            <a:off x="2682049" y="4811001"/>
            <a:ext cx="937720" cy="16166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Arrow Connector 236"/>
          <p:cNvCxnSpPr>
            <a:stCxn id="18" idx="2"/>
          </p:cNvCxnSpPr>
          <p:nvPr/>
        </p:nvCxnSpPr>
        <p:spPr>
          <a:xfrm rot="16200000" flipH="1">
            <a:off x="3182115" y="4811001"/>
            <a:ext cx="937720" cy="16166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Arrow Connector 238"/>
          <p:cNvCxnSpPr>
            <a:stCxn id="19" idx="2"/>
          </p:cNvCxnSpPr>
          <p:nvPr/>
        </p:nvCxnSpPr>
        <p:spPr>
          <a:xfrm rot="16200000" flipH="1">
            <a:off x="3686564" y="4815384"/>
            <a:ext cx="937720" cy="7400"/>
          </a:xfrm>
          <a:prstGeom prst="straightConnector1">
            <a:avLst/>
          </a:prstGeom>
          <a:ln w="1905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/>
          <p:cNvCxnSpPr/>
          <p:nvPr/>
        </p:nvCxnSpPr>
        <p:spPr>
          <a:xfrm>
            <a:off x="2457436" y="928670"/>
            <a:ext cx="16920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>
            <a:endCxn id="173" idx="1"/>
          </p:cNvCxnSpPr>
          <p:nvPr/>
        </p:nvCxnSpPr>
        <p:spPr>
          <a:xfrm>
            <a:off x="2949564" y="1071546"/>
            <a:ext cx="1193808" cy="16519"/>
          </a:xfrm>
          <a:prstGeom prst="straightConnector1">
            <a:avLst/>
          </a:prstGeom>
          <a:ln w="28575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Arrow Connector 177"/>
          <p:cNvCxnSpPr/>
          <p:nvPr/>
        </p:nvCxnSpPr>
        <p:spPr>
          <a:xfrm>
            <a:off x="3436930" y="1214422"/>
            <a:ext cx="6840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Arrow Connector 185"/>
          <p:cNvCxnSpPr/>
          <p:nvPr/>
        </p:nvCxnSpPr>
        <p:spPr>
          <a:xfrm>
            <a:off x="877862" y="2500306"/>
            <a:ext cx="32760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Arrow Connector 186"/>
          <p:cNvCxnSpPr/>
          <p:nvPr/>
        </p:nvCxnSpPr>
        <p:spPr>
          <a:xfrm>
            <a:off x="1377928" y="2643182"/>
            <a:ext cx="2772000" cy="0"/>
          </a:xfrm>
          <a:prstGeom prst="straightConnector1">
            <a:avLst/>
          </a:prstGeom>
          <a:ln w="28575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Arrow Connector 187"/>
          <p:cNvCxnSpPr/>
          <p:nvPr/>
        </p:nvCxnSpPr>
        <p:spPr>
          <a:xfrm>
            <a:off x="1903394" y="2786058"/>
            <a:ext cx="22320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Arrow Connector 225"/>
          <p:cNvCxnSpPr>
            <a:endCxn id="81" idx="1"/>
          </p:cNvCxnSpPr>
          <p:nvPr/>
        </p:nvCxnSpPr>
        <p:spPr>
          <a:xfrm>
            <a:off x="1023096" y="3286124"/>
            <a:ext cx="3259780" cy="1686"/>
          </a:xfrm>
          <a:prstGeom prst="straightConnector1">
            <a:avLst/>
          </a:prstGeom>
          <a:ln w="28575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Arrow Connector 227"/>
          <p:cNvCxnSpPr/>
          <p:nvPr/>
        </p:nvCxnSpPr>
        <p:spPr>
          <a:xfrm>
            <a:off x="2668348" y="1714488"/>
            <a:ext cx="1614528" cy="1588"/>
          </a:xfrm>
          <a:prstGeom prst="straightConnector1">
            <a:avLst/>
          </a:prstGeom>
          <a:ln w="28575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Arrow Connector 240"/>
          <p:cNvCxnSpPr/>
          <p:nvPr/>
        </p:nvCxnSpPr>
        <p:spPr>
          <a:xfrm flipV="1">
            <a:off x="4899372" y="928670"/>
            <a:ext cx="244132" cy="87958"/>
          </a:xfrm>
          <a:prstGeom prst="straightConnector1">
            <a:avLst/>
          </a:prstGeom>
          <a:ln w="28575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Straight Arrow Connector 244"/>
          <p:cNvCxnSpPr>
            <a:stCxn id="162" idx="3"/>
          </p:cNvCxnSpPr>
          <p:nvPr/>
        </p:nvCxnSpPr>
        <p:spPr>
          <a:xfrm flipV="1">
            <a:off x="4714876" y="1285860"/>
            <a:ext cx="1071570" cy="430314"/>
          </a:xfrm>
          <a:prstGeom prst="straightConnector1">
            <a:avLst/>
          </a:prstGeom>
          <a:ln w="28575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Arrow Connector 263"/>
          <p:cNvCxnSpPr/>
          <p:nvPr/>
        </p:nvCxnSpPr>
        <p:spPr>
          <a:xfrm>
            <a:off x="6357950" y="1000108"/>
            <a:ext cx="71438" cy="357190"/>
          </a:xfrm>
          <a:prstGeom prst="straightConnector1">
            <a:avLst/>
          </a:prstGeom>
          <a:ln w="28575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Arrow Connector 269"/>
          <p:cNvCxnSpPr/>
          <p:nvPr/>
        </p:nvCxnSpPr>
        <p:spPr>
          <a:xfrm flipH="1">
            <a:off x="2357422" y="1285860"/>
            <a:ext cx="71438" cy="428628"/>
          </a:xfrm>
          <a:prstGeom prst="straightConnector1">
            <a:avLst/>
          </a:prstGeom>
          <a:ln w="28575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Straight Arrow Connector 281"/>
          <p:cNvCxnSpPr/>
          <p:nvPr/>
        </p:nvCxnSpPr>
        <p:spPr>
          <a:xfrm flipH="1" flipV="1">
            <a:off x="2357422" y="2143116"/>
            <a:ext cx="4286280" cy="142876"/>
          </a:xfrm>
          <a:prstGeom prst="straightConnector1">
            <a:avLst/>
          </a:prstGeom>
          <a:ln w="28575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Straight Arrow Connector 283"/>
          <p:cNvCxnSpPr>
            <a:stCxn id="148" idx="2"/>
            <a:endCxn id="16" idx="0"/>
          </p:cNvCxnSpPr>
          <p:nvPr/>
        </p:nvCxnSpPr>
        <p:spPr>
          <a:xfrm>
            <a:off x="2483422" y="3180934"/>
            <a:ext cx="159338" cy="737290"/>
          </a:xfrm>
          <a:prstGeom prst="straightConnector1">
            <a:avLst/>
          </a:prstGeom>
          <a:ln w="28575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Straight Arrow Connector 284"/>
          <p:cNvCxnSpPr>
            <a:stCxn id="106" idx="3"/>
          </p:cNvCxnSpPr>
          <p:nvPr/>
        </p:nvCxnSpPr>
        <p:spPr>
          <a:xfrm flipV="1">
            <a:off x="4899372" y="2643182"/>
            <a:ext cx="1244264" cy="19685"/>
          </a:xfrm>
          <a:prstGeom prst="straightConnector1">
            <a:avLst/>
          </a:prstGeom>
          <a:ln w="28575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Arrow Connector 293"/>
          <p:cNvCxnSpPr>
            <a:stCxn id="11" idx="3"/>
          </p:cNvCxnSpPr>
          <p:nvPr/>
        </p:nvCxnSpPr>
        <p:spPr>
          <a:xfrm>
            <a:off x="3969233" y="573166"/>
            <a:ext cx="1178619" cy="6252"/>
          </a:xfrm>
          <a:prstGeom prst="straightConnector1">
            <a:avLst/>
          </a:prstGeom>
          <a:ln w="28575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Elbow Connector 306"/>
          <p:cNvCxnSpPr>
            <a:endCxn id="12" idx="0"/>
          </p:cNvCxnSpPr>
          <p:nvPr/>
        </p:nvCxnSpPr>
        <p:spPr>
          <a:xfrm rot="10800000" flipV="1">
            <a:off x="609158" y="3714751"/>
            <a:ext cx="4034280" cy="214615"/>
          </a:xfrm>
          <a:prstGeom prst="bentConnector2">
            <a:avLst/>
          </a:prstGeom>
          <a:ln w="28575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5786446" y="714356"/>
            <a:ext cx="500066" cy="9233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C.</a:t>
            </a:r>
            <a:br>
              <a:rPr lang="fr-FR" dirty="0" smtClean="0"/>
            </a:br>
            <a:r>
              <a:rPr lang="fr-FR" dirty="0" smtClean="0"/>
              <a:t>S.</a:t>
            </a:r>
            <a:br>
              <a:rPr lang="fr-FR" dirty="0" smtClean="0"/>
            </a:br>
            <a:r>
              <a:rPr lang="fr-FR" dirty="0" smtClean="0"/>
              <a:t>A.</a:t>
            </a:r>
            <a:endParaRPr lang="en-US" dirty="0"/>
          </a:p>
        </p:txBody>
      </p:sp>
      <p:cxnSp>
        <p:nvCxnSpPr>
          <p:cNvPr id="93" name="Straight Arrow Connector 92"/>
          <p:cNvCxnSpPr>
            <a:endCxn id="91" idx="1"/>
          </p:cNvCxnSpPr>
          <p:nvPr/>
        </p:nvCxnSpPr>
        <p:spPr>
          <a:xfrm>
            <a:off x="5643570" y="1071546"/>
            <a:ext cx="142876" cy="104475"/>
          </a:xfrm>
          <a:prstGeom prst="straightConnector1">
            <a:avLst/>
          </a:prstGeom>
          <a:ln w="28575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>
            <a:off x="5643570" y="857232"/>
            <a:ext cx="142876" cy="142876"/>
          </a:xfrm>
          <a:prstGeom prst="straightConnector1">
            <a:avLst/>
          </a:prstGeom>
          <a:ln w="28575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endCxn id="112" idx="0"/>
          </p:cNvCxnSpPr>
          <p:nvPr/>
        </p:nvCxnSpPr>
        <p:spPr>
          <a:xfrm flipH="1">
            <a:off x="5607851" y="3214686"/>
            <a:ext cx="535785" cy="148240"/>
          </a:xfrm>
          <a:prstGeom prst="straightConnector1">
            <a:avLst/>
          </a:prstGeom>
          <a:ln w="28575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6429388" y="1214422"/>
            <a:ext cx="500066" cy="9233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C.</a:t>
            </a:r>
            <a:br>
              <a:rPr lang="fr-FR" dirty="0" smtClean="0"/>
            </a:br>
            <a:r>
              <a:rPr lang="fr-FR" dirty="0" smtClean="0"/>
              <a:t>S.</a:t>
            </a:r>
            <a:br>
              <a:rPr lang="fr-FR" dirty="0" smtClean="0"/>
            </a:br>
            <a:r>
              <a:rPr lang="fr-FR" dirty="0" smtClean="0"/>
              <a:t>A.</a:t>
            </a:r>
            <a:endParaRPr lang="en-US" dirty="0"/>
          </a:p>
        </p:txBody>
      </p:sp>
      <p:sp>
        <p:nvSpPr>
          <p:cNvPr id="111" name="TextBox 110"/>
          <p:cNvSpPr txBox="1"/>
          <p:nvPr/>
        </p:nvSpPr>
        <p:spPr>
          <a:xfrm>
            <a:off x="6143636" y="2428868"/>
            <a:ext cx="500066" cy="9233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C.</a:t>
            </a:r>
            <a:br>
              <a:rPr lang="fr-FR" dirty="0" smtClean="0"/>
            </a:br>
            <a:r>
              <a:rPr lang="fr-FR" dirty="0" smtClean="0"/>
              <a:t>S.</a:t>
            </a:r>
            <a:br>
              <a:rPr lang="fr-FR" dirty="0" smtClean="0"/>
            </a:br>
            <a:r>
              <a:rPr lang="fr-FR" dirty="0" smtClean="0"/>
              <a:t>A.</a:t>
            </a:r>
            <a:endParaRPr lang="en-US" dirty="0"/>
          </a:p>
        </p:txBody>
      </p:sp>
      <p:sp>
        <p:nvSpPr>
          <p:cNvPr id="112" name="TextBox 111"/>
          <p:cNvSpPr txBox="1"/>
          <p:nvPr/>
        </p:nvSpPr>
        <p:spPr>
          <a:xfrm>
            <a:off x="5357818" y="3362926"/>
            <a:ext cx="500066" cy="9233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C.</a:t>
            </a:r>
            <a:br>
              <a:rPr lang="fr-FR" dirty="0" smtClean="0"/>
            </a:br>
            <a:r>
              <a:rPr lang="fr-FR" dirty="0" smtClean="0"/>
              <a:t>S.</a:t>
            </a:r>
            <a:br>
              <a:rPr lang="fr-FR" dirty="0" smtClean="0"/>
            </a:br>
            <a:r>
              <a:rPr lang="fr-FR" dirty="0" smtClean="0"/>
              <a:t>A.</a:t>
            </a:r>
            <a:endParaRPr lang="en-US" dirty="0"/>
          </a:p>
        </p:txBody>
      </p:sp>
      <p:sp>
        <p:nvSpPr>
          <p:cNvPr id="122" name="TextBox 121"/>
          <p:cNvSpPr txBox="1"/>
          <p:nvPr/>
        </p:nvSpPr>
        <p:spPr>
          <a:xfrm>
            <a:off x="1857356" y="1428736"/>
            <a:ext cx="500066" cy="9233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C.</a:t>
            </a:r>
            <a:br>
              <a:rPr lang="fr-FR" dirty="0" smtClean="0"/>
            </a:br>
            <a:r>
              <a:rPr lang="fr-FR" dirty="0" smtClean="0"/>
              <a:t>S.</a:t>
            </a:r>
            <a:br>
              <a:rPr lang="fr-FR" dirty="0" smtClean="0"/>
            </a:br>
            <a:r>
              <a:rPr lang="fr-FR" dirty="0" smtClean="0"/>
              <a:t>A.</a:t>
            </a:r>
            <a:endParaRPr lang="en-US" dirty="0"/>
          </a:p>
        </p:txBody>
      </p:sp>
      <p:cxnSp>
        <p:nvCxnSpPr>
          <p:cNvPr id="128" name="Straight Arrow Connector 127"/>
          <p:cNvCxnSpPr>
            <a:stCxn id="7" idx="2"/>
          </p:cNvCxnSpPr>
          <p:nvPr/>
        </p:nvCxnSpPr>
        <p:spPr>
          <a:xfrm>
            <a:off x="1945583" y="791024"/>
            <a:ext cx="483277" cy="494836"/>
          </a:xfrm>
          <a:prstGeom prst="straightConnector1">
            <a:avLst/>
          </a:prstGeom>
          <a:ln w="28575" cmpd="sng">
            <a:solidFill>
              <a:schemeClr val="tx1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/>
          <p:nvPr/>
        </p:nvCxnSpPr>
        <p:spPr>
          <a:xfrm flipH="1" flipV="1">
            <a:off x="2357422" y="1928802"/>
            <a:ext cx="4071966" cy="285752"/>
          </a:xfrm>
          <a:prstGeom prst="straightConnector1">
            <a:avLst/>
          </a:prstGeom>
          <a:ln w="28575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Box 141"/>
          <p:cNvSpPr txBox="1"/>
          <p:nvPr/>
        </p:nvSpPr>
        <p:spPr>
          <a:xfrm>
            <a:off x="4643438" y="3605628"/>
            <a:ext cx="252000" cy="252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IN" sz="2400" b="1" dirty="0"/>
          </a:p>
        </p:txBody>
      </p:sp>
      <p:cxnSp>
        <p:nvCxnSpPr>
          <p:cNvPr id="143" name="Straight Connector 142"/>
          <p:cNvCxnSpPr>
            <a:stCxn id="142" idx="0"/>
            <a:endCxn id="142" idx="2"/>
          </p:cNvCxnSpPr>
          <p:nvPr/>
        </p:nvCxnSpPr>
        <p:spPr>
          <a:xfrm>
            <a:off x="4769438" y="3605628"/>
            <a:ext cx="0" cy="252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>
            <a:off x="4643438" y="3726562"/>
            <a:ext cx="252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>
            <a:endCxn id="142" idx="3"/>
          </p:cNvCxnSpPr>
          <p:nvPr/>
        </p:nvCxnSpPr>
        <p:spPr>
          <a:xfrm flipH="1" flipV="1">
            <a:off x="4895438" y="3731628"/>
            <a:ext cx="462380" cy="197438"/>
          </a:xfrm>
          <a:prstGeom prst="straightConnector1">
            <a:avLst/>
          </a:prstGeom>
          <a:ln w="28575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Box 147"/>
          <p:cNvSpPr txBox="1"/>
          <p:nvPr/>
        </p:nvSpPr>
        <p:spPr>
          <a:xfrm>
            <a:off x="2357422" y="2928934"/>
            <a:ext cx="252000" cy="252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IN" sz="2400" b="1" dirty="0"/>
          </a:p>
        </p:txBody>
      </p:sp>
      <p:cxnSp>
        <p:nvCxnSpPr>
          <p:cNvPr id="149" name="Straight Connector 148"/>
          <p:cNvCxnSpPr>
            <a:stCxn id="148" idx="0"/>
            <a:endCxn id="148" idx="2"/>
          </p:cNvCxnSpPr>
          <p:nvPr/>
        </p:nvCxnSpPr>
        <p:spPr>
          <a:xfrm>
            <a:off x="2483422" y="2928934"/>
            <a:ext cx="0" cy="252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>
            <a:off x="2357422" y="3071810"/>
            <a:ext cx="252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>
            <a:endCxn id="148" idx="0"/>
          </p:cNvCxnSpPr>
          <p:nvPr/>
        </p:nvCxnSpPr>
        <p:spPr>
          <a:xfrm>
            <a:off x="2214546" y="2357430"/>
            <a:ext cx="268876" cy="571504"/>
          </a:xfrm>
          <a:prstGeom prst="straightConnector1">
            <a:avLst/>
          </a:prstGeom>
          <a:ln w="28575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>
            <a:endCxn id="148" idx="1"/>
          </p:cNvCxnSpPr>
          <p:nvPr/>
        </p:nvCxnSpPr>
        <p:spPr>
          <a:xfrm>
            <a:off x="2000232" y="2357430"/>
            <a:ext cx="357190" cy="697504"/>
          </a:xfrm>
          <a:prstGeom prst="straightConnector1">
            <a:avLst/>
          </a:prstGeom>
          <a:ln w="28575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Arrow Connector 174"/>
          <p:cNvCxnSpPr/>
          <p:nvPr/>
        </p:nvCxnSpPr>
        <p:spPr>
          <a:xfrm flipH="1">
            <a:off x="6465107" y="2143116"/>
            <a:ext cx="392909" cy="285752"/>
          </a:xfrm>
          <a:prstGeom prst="straightConnector1">
            <a:avLst/>
          </a:prstGeom>
          <a:ln w="28575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Arrow Connector 195"/>
          <p:cNvCxnSpPr>
            <a:endCxn id="142" idx="2"/>
          </p:cNvCxnSpPr>
          <p:nvPr/>
        </p:nvCxnSpPr>
        <p:spPr>
          <a:xfrm flipH="1" flipV="1">
            <a:off x="4769438" y="3857628"/>
            <a:ext cx="588380" cy="357190"/>
          </a:xfrm>
          <a:prstGeom prst="straightConnector1">
            <a:avLst/>
          </a:prstGeom>
          <a:ln w="28575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Arrow Connector 202"/>
          <p:cNvCxnSpPr/>
          <p:nvPr/>
        </p:nvCxnSpPr>
        <p:spPr>
          <a:xfrm flipH="1">
            <a:off x="5429256" y="3071810"/>
            <a:ext cx="714380" cy="285752"/>
          </a:xfrm>
          <a:prstGeom prst="straightConnector1">
            <a:avLst/>
          </a:prstGeom>
          <a:ln w="28575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TextBox 214"/>
          <p:cNvSpPr txBox="1"/>
          <p:nvPr/>
        </p:nvSpPr>
        <p:spPr>
          <a:xfrm>
            <a:off x="5143504" y="285728"/>
            <a:ext cx="500066" cy="9233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C.</a:t>
            </a:r>
            <a:br>
              <a:rPr lang="fr-FR" dirty="0" smtClean="0"/>
            </a:br>
            <a:r>
              <a:rPr lang="fr-FR" dirty="0" smtClean="0"/>
              <a:t>S.</a:t>
            </a:r>
            <a:br>
              <a:rPr lang="fr-FR" dirty="0" smtClean="0"/>
            </a:br>
            <a:r>
              <a:rPr lang="fr-FR" dirty="0" smtClean="0"/>
              <a:t>A.</a:t>
            </a:r>
            <a:endParaRPr lang="en-US" dirty="0"/>
          </a:p>
        </p:txBody>
      </p:sp>
      <p:sp>
        <p:nvSpPr>
          <p:cNvPr id="219" name="TextBox 218"/>
          <p:cNvSpPr txBox="1"/>
          <p:nvPr/>
        </p:nvSpPr>
        <p:spPr>
          <a:xfrm>
            <a:off x="6215074" y="857232"/>
            <a:ext cx="642942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W</a:t>
            </a:r>
            <a:r>
              <a:rPr lang="en-US" sz="1400" b="1" baseline="-25000" dirty="0" smtClean="0"/>
              <a:t>t</a:t>
            </a:r>
            <a:endParaRPr lang="en-IN" sz="1400" b="1" baseline="-25000" dirty="0"/>
          </a:p>
        </p:txBody>
      </p:sp>
      <p:cxnSp>
        <p:nvCxnSpPr>
          <p:cNvPr id="220" name="Straight Arrow Connector 219"/>
          <p:cNvCxnSpPr>
            <a:endCxn id="215" idx="1"/>
          </p:cNvCxnSpPr>
          <p:nvPr/>
        </p:nvCxnSpPr>
        <p:spPr>
          <a:xfrm flipV="1">
            <a:off x="4786314" y="747393"/>
            <a:ext cx="357190" cy="20939"/>
          </a:xfrm>
          <a:prstGeom prst="straightConnector1">
            <a:avLst/>
          </a:prstGeom>
          <a:ln w="28575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Arrow Connector 237"/>
          <p:cNvCxnSpPr/>
          <p:nvPr/>
        </p:nvCxnSpPr>
        <p:spPr>
          <a:xfrm>
            <a:off x="6286512" y="1357298"/>
            <a:ext cx="142876" cy="142876"/>
          </a:xfrm>
          <a:prstGeom prst="straightConnector1">
            <a:avLst/>
          </a:prstGeom>
          <a:ln w="28575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Arrow Connector 239"/>
          <p:cNvCxnSpPr/>
          <p:nvPr/>
        </p:nvCxnSpPr>
        <p:spPr>
          <a:xfrm>
            <a:off x="6286512" y="1538575"/>
            <a:ext cx="142876" cy="104475"/>
          </a:xfrm>
          <a:prstGeom prst="straightConnector1">
            <a:avLst/>
          </a:prstGeom>
          <a:ln w="28575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10684</TotalTime>
  <Words>281</Words>
  <Application>Microsoft Office PowerPoint</Application>
  <PresentationFormat>On-screen Show (4:3)</PresentationFormat>
  <Paragraphs>203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Balthazar</dc:creator>
  <cp:lastModifiedBy>Nicolas Courtois</cp:lastModifiedBy>
  <cp:revision>186</cp:revision>
  <dcterms:created xsi:type="dcterms:W3CDTF">2013-08-18T09:32:55Z</dcterms:created>
  <dcterms:modified xsi:type="dcterms:W3CDTF">2014-04-12T10:09:09Z</dcterms:modified>
</cp:coreProperties>
</file>